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1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597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6184" y="4572000"/>
            <a:ext cx="2325624" cy="21366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4571998"/>
            <a:ext cx="2170176" cy="21732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7205" y="221945"/>
            <a:ext cx="4069588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2620" y="182321"/>
            <a:ext cx="3968750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525" y="2228164"/>
            <a:ext cx="7346949" cy="2907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57200" y="24384"/>
            <a:ext cx="8381999" cy="6720838"/>
            <a:chOff x="457200" y="51814"/>
            <a:chExt cx="8077200" cy="6720838"/>
          </a:xfrm>
        </p:grpSpPr>
        <p:sp>
          <p:nvSpPr>
            <p:cNvPr id="4" name="object 4"/>
            <p:cNvSpPr/>
            <p:nvPr/>
          </p:nvSpPr>
          <p:spPr>
            <a:xfrm>
              <a:off x="1981200" y="3962400"/>
              <a:ext cx="6510655" cy="0"/>
            </a:xfrm>
            <a:custGeom>
              <a:avLst/>
              <a:gdLst/>
              <a:ahLst/>
              <a:cxnLst/>
              <a:rect l="l" t="t" r="r" b="b"/>
              <a:pathLst>
                <a:path w="6510655">
                  <a:moveTo>
                    <a:pt x="0" y="0"/>
                  </a:moveTo>
                  <a:lnTo>
                    <a:pt x="6510528" y="0"/>
                  </a:lnTo>
                </a:path>
              </a:pathLst>
            </a:custGeom>
            <a:ln w="19050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51814"/>
              <a:ext cx="8077200" cy="67208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8153400" cy="5181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6054" y="252729"/>
            <a:ext cx="324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Sample</a:t>
            </a:r>
            <a:r>
              <a:rPr sz="2400" spc="-90" dirty="0"/>
              <a:t> </a:t>
            </a:r>
            <a:r>
              <a:rPr sz="2400" dirty="0"/>
              <a:t>Injection</a:t>
            </a:r>
            <a:r>
              <a:rPr sz="2400" spc="-105" dirty="0"/>
              <a:t> </a:t>
            </a:r>
            <a:r>
              <a:rPr sz="2400" spc="-10" dirty="0"/>
              <a:t>System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064" y="920679"/>
            <a:ext cx="8438698" cy="54587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5782" y="328929"/>
            <a:ext cx="324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Sample</a:t>
            </a:r>
            <a:r>
              <a:rPr sz="2400" spc="-90" dirty="0"/>
              <a:t> </a:t>
            </a:r>
            <a:r>
              <a:rPr sz="2400" dirty="0"/>
              <a:t>Injection</a:t>
            </a:r>
            <a:r>
              <a:rPr sz="2400" spc="-105" dirty="0"/>
              <a:t> </a:t>
            </a:r>
            <a:r>
              <a:rPr sz="2400" spc="-10" dirty="0"/>
              <a:t>System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7434072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707646"/>
            <a:ext cx="3731260" cy="50139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88315" algn="just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Times New Roman"/>
                <a:cs typeface="Times New Roman"/>
              </a:rPr>
              <a:t>Column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Configurations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10000"/>
              </a:lnSpc>
              <a:spcBef>
                <a:spcPts val="335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7505" algn="l"/>
                <a:tab pos="1643380" algn="l"/>
              </a:tabLst>
            </a:pPr>
            <a:r>
              <a:rPr sz="2400" dirty="0">
                <a:latin typeface="Times New Roman"/>
                <a:cs typeface="Times New Roman"/>
              </a:rPr>
              <a:t>Two</a:t>
            </a:r>
            <a:r>
              <a:rPr sz="2400" spc="2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general</a:t>
            </a:r>
            <a:r>
              <a:rPr sz="2400" spc="275" dirty="0">
                <a:latin typeface="Times New Roman"/>
                <a:cs typeface="Times New Roman"/>
              </a:rPr>
              <a:t>   </a:t>
            </a:r>
            <a:r>
              <a:rPr sz="2400" dirty="0">
                <a:latin typeface="Times New Roman"/>
                <a:cs typeface="Times New Roman"/>
              </a:rPr>
              <a:t>types</a:t>
            </a:r>
            <a:r>
              <a:rPr sz="2400" spc="280" dirty="0">
                <a:latin typeface="Times New Roman"/>
                <a:cs typeface="Times New Roman"/>
              </a:rPr>
              <a:t>  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latin typeface="Times New Roman"/>
                <a:cs typeface="Times New Roman"/>
              </a:rPr>
              <a:t>columns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encountered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 gas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chromatography,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packed</a:t>
            </a:r>
            <a:r>
              <a:rPr sz="24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open</a:t>
            </a:r>
            <a:r>
              <a:rPr sz="24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tubular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capillary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10100"/>
              </a:lnSpc>
              <a:spcBef>
                <a:spcPts val="575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Chromatographic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columns </a:t>
            </a:r>
            <a:r>
              <a:rPr sz="2400" dirty="0">
                <a:latin typeface="Times New Roman"/>
                <a:cs typeface="Times New Roman"/>
              </a:rPr>
              <a:t>vary</a:t>
            </a:r>
            <a:r>
              <a:rPr sz="2400" spc="1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5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length</a:t>
            </a:r>
            <a:r>
              <a:rPr sz="2400" spc="16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165" dirty="0">
                <a:latin typeface="Times New Roman"/>
                <a:cs typeface="Times New Roman"/>
              </a:rPr>
              <a:t>  </a:t>
            </a:r>
            <a:r>
              <a:rPr sz="2400" spc="-20" dirty="0">
                <a:latin typeface="Times New Roman"/>
                <a:cs typeface="Times New Roman"/>
              </a:rPr>
              <a:t>less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120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more. </a:t>
            </a: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3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3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constructed</a:t>
            </a:r>
            <a:r>
              <a:rPr sz="2400" spc="32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stainless</a:t>
            </a:r>
            <a:r>
              <a:rPr sz="2400" spc="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steel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glass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fused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silica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Teflon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1517903"/>
            <a:ext cx="4175759" cy="3136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4488" y="291795"/>
            <a:ext cx="64223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dirty="0">
                <a:solidFill>
                  <a:srgbClr val="006633"/>
                </a:solidFill>
                <a:latin typeface="Garamond"/>
                <a:cs typeface="Garamond"/>
              </a:rPr>
              <a:t>Types</a:t>
            </a:r>
            <a:r>
              <a:rPr b="0" spc="-60" dirty="0">
                <a:solidFill>
                  <a:srgbClr val="006633"/>
                </a:solidFill>
                <a:latin typeface="Garamond"/>
                <a:cs typeface="Garamond"/>
              </a:rPr>
              <a:t> </a:t>
            </a:r>
            <a:r>
              <a:rPr b="0" dirty="0">
                <a:solidFill>
                  <a:srgbClr val="006633"/>
                </a:solidFill>
                <a:latin typeface="Garamond"/>
                <a:cs typeface="Garamond"/>
              </a:rPr>
              <a:t>of</a:t>
            </a:r>
            <a:r>
              <a:rPr b="0" spc="-35" dirty="0">
                <a:solidFill>
                  <a:srgbClr val="006633"/>
                </a:solidFill>
                <a:latin typeface="Garamond"/>
                <a:cs typeface="Garamond"/>
              </a:rPr>
              <a:t> </a:t>
            </a:r>
            <a:r>
              <a:rPr b="0" dirty="0">
                <a:solidFill>
                  <a:srgbClr val="006633"/>
                </a:solidFill>
                <a:latin typeface="Garamond"/>
                <a:cs typeface="Garamond"/>
              </a:rPr>
              <a:t>Open</a:t>
            </a:r>
            <a:r>
              <a:rPr b="0" spc="-20" dirty="0">
                <a:solidFill>
                  <a:srgbClr val="006633"/>
                </a:solidFill>
                <a:latin typeface="Garamond"/>
                <a:cs typeface="Garamond"/>
              </a:rPr>
              <a:t> </a:t>
            </a:r>
            <a:r>
              <a:rPr b="0" dirty="0">
                <a:solidFill>
                  <a:srgbClr val="006633"/>
                </a:solidFill>
                <a:latin typeface="Garamond"/>
                <a:cs typeface="Garamond"/>
              </a:rPr>
              <a:t>Tubular</a:t>
            </a:r>
            <a:r>
              <a:rPr b="0" spc="-40" dirty="0">
                <a:solidFill>
                  <a:srgbClr val="006633"/>
                </a:solidFill>
                <a:latin typeface="Garamond"/>
                <a:cs typeface="Garamond"/>
              </a:rPr>
              <a:t> </a:t>
            </a:r>
            <a:r>
              <a:rPr b="0" spc="-10" dirty="0">
                <a:solidFill>
                  <a:srgbClr val="006633"/>
                </a:solidFill>
                <a:latin typeface="Garamond"/>
                <a:cs typeface="Garamond"/>
              </a:rPr>
              <a:t>Column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75040" y="65411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409" y="2125091"/>
            <a:ext cx="2313940" cy="2465705"/>
            <a:chOff x="609409" y="2125091"/>
            <a:chExt cx="2313940" cy="2465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09" y="2346769"/>
              <a:ext cx="2313813" cy="22437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44193" y="2125091"/>
              <a:ext cx="375920" cy="586740"/>
            </a:xfrm>
            <a:custGeom>
              <a:avLst/>
              <a:gdLst/>
              <a:ahLst/>
              <a:cxnLst/>
              <a:rect l="l" t="t" r="r" b="b"/>
              <a:pathLst>
                <a:path w="375919" h="586739">
                  <a:moveTo>
                    <a:pt x="240378" y="473454"/>
                  </a:moveTo>
                  <a:lnTo>
                    <a:pt x="233118" y="474233"/>
                  </a:lnTo>
                  <a:lnTo>
                    <a:pt x="226690" y="477704"/>
                  </a:lnTo>
                  <a:lnTo>
                    <a:pt x="221894" y="483616"/>
                  </a:lnTo>
                  <a:lnTo>
                    <a:pt x="219751" y="490856"/>
                  </a:lnTo>
                  <a:lnTo>
                    <a:pt x="220560" y="498109"/>
                  </a:lnTo>
                  <a:lnTo>
                    <a:pt x="224037" y="504529"/>
                  </a:lnTo>
                  <a:lnTo>
                    <a:pt x="229895" y="509270"/>
                  </a:lnTo>
                  <a:lnTo>
                    <a:pt x="375818" y="586232"/>
                  </a:lnTo>
                  <a:lnTo>
                    <a:pt x="375158" y="564261"/>
                  </a:lnTo>
                  <a:lnTo>
                    <a:pt x="339623" y="564261"/>
                  </a:lnTo>
                  <a:lnTo>
                    <a:pt x="302200" y="504297"/>
                  </a:lnTo>
                  <a:lnTo>
                    <a:pt x="247675" y="475614"/>
                  </a:lnTo>
                  <a:lnTo>
                    <a:pt x="240378" y="473454"/>
                  </a:lnTo>
                  <a:close/>
                </a:path>
                <a:path w="375919" h="586739">
                  <a:moveTo>
                    <a:pt x="302200" y="504297"/>
                  </a:moveTo>
                  <a:lnTo>
                    <a:pt x="339623" y="564261"/>
                  </a:lnTo>
                  <a:lnTo>
                    <a:pt x="354899" y="554736"/>
                  </a:lnTo>
                  <a:lnTo>
                    <a:pt x="336829" y="554736"/>
                  </a:lnTo>
                  <a:lnTo>
                    <a:pt x="335823" y="521983"/>
                  </a:lnTo>
                  <a:lnTo>
                    <a:pt x="302200" y="504297"/>
                  </a:lnTo>
                  <a:close/>
                </a:path>
                <a:path w="375919" h="586739">
                  <a:moveTo>
                    <a:pt x="351307" y="402844"/>
                  </a:moveTo>
                  <a:lnTo>
                    <a:pt x="343927" y="404524"/>
                  </a:lnTo>
                  <a:lnTo>
                    <a:pt x="337988" y="408765"/>
                  </a:lnTo>
                  <a:lnTo>
                    <a:pt x="334073" y="414934"/>
                  </a:lnTo>
                  <a:lnTo>
                    <a:pt x="332765" y="422401"/>
                  </a:lnTo>
                  <a:lnTo>
                    <a:pt x="334665" y="484262"/>
                  </a:lnTo>
                  <a:lnTo>
                    <a:pt x="372008" y="544068"/>
                  </a:lnTo>
                  <a:lnTo>
                    <a:pt x="339623" y="564261"/>
                  </a:lnTo>
                  <a:lnTo>
                    <a:pt x="375158" y="564261"/>
                  </a:lnTo>
                  <a:lnTo>
                    <a:pt x="370865" y="421259"/>
                  </a:lnTo>
                  <a:lnTo>
                    <a:pt x="369184" y="413881"/>
                  </a:lnTo>
                  <a:lnTo>
                    <a:pt x="364944" y="407955"/>
                  </a:lnTo>
                  <a:lnTo>
                    <a:pt x="358774" y="404078"/>
                  </a:lnTo>
                  <a:lnTo>
                    <a:pt x="351307" y="402844"/>
                  </a:lnTo>
                  <a:close/>
                </a:path>
                <a:path w="375919" h="586739">
                  <a:moveTo>
                    <a:pt x="335823" y="521983"/>
                  </a:moveTo>
                  <a:lnTo>
                    <a:pt x="336829" y="554736"/>
                  </a:lnTo>
                  <a:lnTo>
                    <a:pt x="364769" y="537210"/>
                  </a:lnTo>
                  <a:lnTo>
                    <a:pt x="335823" y="521983"/>
                  </a:lnTo>
                  <a:close/>
                </a:path>
                <a:path w="375919" h="586739">
                  <a:moveTo>
                    <a:pt x="334665" y="484262"/>
                  </a:moveTo>
                  <a:lnTo>
                    <a:pt x="335823" y="521983"/>
                  </a:lnTo>
                  <a:lnTo>
                    <a:pt x="364769" y="537210"/>
                  </a:lnTo>
                  <a:lnTo>
                    <a:pt x="336829" y="554736"/>
                  </a:lnTo>
                  <a:lnTo>
                    <a:pt x="354899" y="554736"/>
                  </a:lnTo>
                  <a:lnTo>
                    <a:pt x="372008" y="544068"/>
                  </a:lnTo>
                  <a:lnTo>
                    <a:pt x="334665" y="484262"/>
                  </a:lnTo>
                  <a:close/>
                </a:path>
                <a:path w="375919" h="586739">
                  <a:moveTo>
                    <a:pt x="32283" y="0"/>
                  </a:moveTo>
                  <a:lnTo>
                    <a:pt x="0" y="20066"/>
                  </a:lnTo>
                  <a:lnTo>
                    <a:pt x="302200" y="504297"/>
                  </a:lnTo>
                  <a:lnTo>
                    <a:pt x="335823" y="521983"/>
                  </a:lnTo>
                  <a:lnTo>
                    <a:pt x="334665" y="484262"/>
                  </a:lnTo>
                  <a:lnTo>
                    <a:pt x="3228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416617" y="1918716"/>
            <a:ext cx="2313940" cy="2599055"/>
            <a:chOff x="3416617" y="1918716"/>
            <a:chExt cx="2313940" cy="2599055"/>
          </a:xfrm>
        </p:grpSpPr>
        <p:sp>
          <p:nvSpPr>
            <p:cNvPr id="8" name="object 8"/>
            <p:cNvSpPr/>
            <p:nvPr/>
          </p:nvSpPr>
          <p:spPr>
            <a:xfrm>
              <a:off x="3421379" y="2290064"/>
              <a:ext cx="2304415" cy="2222500"/>
            </a:xfrm>
            <a:custGeom>
              <a:avLst/>
              <a:gdLst/>
              <a:ahLst/>
              <a:cxnLst/>
              <a:rect l="l" t="t" r="r" b="b"/>
              <a:pathLst>
                <a:path w="2304415" h="2222500">
                  <a:moveTo>
                    <a:pt x="1343724" y="2209800"/>
                  </a:moveTo>
                  <a:lnTo>
                    <a:pt x="960563" y="2209800"/>
                  </a:lnTo>
                  <a:lnTo>
                    <a:pt x="1007604" y="2222500"/>
                  </a:lnTo>
                  <a:lnTo>
                    <a:pt x="1296683" y="2222500"/>
                  </a:lnTo>
                  <a:lnTo>
                    <a:pt x="1343724" y="2209800"/>
                  </a:lnTo>
                  <a:close/>
                </a:path>
                <a:path w="2304415" h="2222500">
                  <a:moveTo>
                    <a:pt x="1390130" y="12700"/>
                  </a:moveTo>
                  <a:lnTo>
                    <a:pt x="914157" y="12700"/>
                  </a:lnTo>
                  <a:lnTo>
                    <a:pt x="779155" y="50800"/>
                  </a:lnTo>
                  <a:lnTo>
                    <a:pt x="735692" y="76200"/>
                  </a:lnTo>
                  <a:lnTo>
                    <a:pt x="651313" y="101600"/>
                  </a:lnTo>
                  <a:lnTo>
                    <a:pt x="610477" y="127000"/>
                  </a:lnTo>
                  <a:lnTo>
                    <a:pt x="570596" y="152400"/>
                  </a:lnTo>
                  <a:lnTo>
                    <a:pt x="531711" y="165100"/>
                  </a:lnTo>
                  <a:lnTo>
                    <a:pt x="493862" y="190500"/>
                  </a:lnTo>
                  <a:lnTo>
                    <a:pt x="457087" y="215900"/>
                  </a:lnTo>
                  <a:lnTo>
                    <a:pt x="421428" y="254000"/>
                  </a:lnTo>
                  <a:lnTo>
                    <a:pt x="386925" y="279400"/>
                  </a:lnTo>
                  <a:lnTo>
                    <a:pt x="353616" y="304800"/>
                  </a:lnTo>
                  <a:lnTo>
                    <a:pt x="321543" y="342900"/>
                  </a:lnTo>
                  <a:lnTo>
                    <a:pt x="290745" y="368300"/>
                  </a:lnTo>
                  <a:lnTo>
                    <a:pt x="261262" y="406400"/>
                  </a:lnTo>
                  <a:lnTo>
                    <a:pt x="233135" y="431800"/>
                  </a:lnTo>
                  <a:lnTo>
                    <a:pt x="206402" y="469900"/>
                  </a:lnTo>
                  <a:lnTo>
                    <a:pt x="181104" y="508000"/>
                  </a:lnTo>
                  <a:lnTo>
                    <a:pt x="157282" y="546100"/>
                  </a:lnTo>
                  <a:lnTo>
                    <a:pt x="134974" y="584200"/>
                  </a:lnTo>
                  <a:lnTo>
                    <a:pt x="114222" y="622300"/>
                  </a:lnTo>
                  <a:lnTo>
                    <a:pt x="95064" y="660400"/>
                  </a:lnTo>
                  <a:lnTo>
                    <a:pt x="77541" y="711200"/>
                  </a:lnTo>
                  <a:lnTo>
                    <a:pt x="61693" y="749300"/>
                  </a:lnTo>
                  <a:lnTo>
                    <a:pt x="47560" y="787400"/>
                  </a:lnTo>
                  <a:lnTo>
                    <a:pt x="35182" y="838200"/>
                  </a:lnTo>
                  <a:lnTo>
                    <a:pt x="24598" y="876300"/>
                  </a:lnTo>
                  <a:lnTo>
                    <a:pt x="15849" y="927100"/>
                  </a:lnTo>
                  <a:lnTo>
                    <a:pt x="8975" y="977900"/>
                  </a:lnTo>
                  <a:lnTo>
                    <a:pt x="4015" y="1016000"/>
                  </a:lnTo>
                  <a:lnTo>
                    <a:pt x="1010" y="1066800"/>
                  </a:lnTo>
                  <a:lnTo>
                    <a:pt x="0" y="1117600"/>
                  </a:lnTo>
                  <a:lnTo>
                    <a:pt x="1010" y="1155700"/>
                  </a:lnTo>
                  <a:lnTo>
                    <a:pt x="4015" y="1206500"/>
                  </a:lnTo>
                  <a:lnTo>
                    <a:pt x="8975" y="1257300"/>
                  </a:lnTo>
                  <a:lnTo>
                    <a:pt x="15849" y="1295400"/>
                  </a:lnTo>
                  <a:lnTo>
                    <a:pt x="24598" y="1346200"/>
                  </a:lnTo>
                  <a:lnTo>
                    <a:pt x="35182" y="1384300"/>
                  </a:lnTo>
                  <a:lnTo>
                    <a:pt x="47560" y="1435100"/>
                  </a:lnTo>
                  <a:lnTo>
                    <a:pt x="61693" y="1473200"/>
                  </a:lnTo>
                  <a:lnTo>
                    <a:pt x="77541" y="1511300"/>
                  </a:lnTo>
                  <a:lnTo>
                    <a:pt x="95064" y="1562100"/>
                  </a:lnTo>
                  <a:lnTo>
                    <a:pt x="114222" y="1600200"/>
                  </a:lnTo>
                  <a:lnTo>
                    <a:pt x="134974" y="1638300"/>
                  </a:lnTo>
                  <a:lnTo>
                    <a:pt x="157282" y="1676400"/>
                  </a:lnTo>
                  <a:lnTo>
                    <a:pt x="181104" y="1714500"/>
                  </a:lnTo>
                  <a:lnTo>
                    <a:pt x="206402" y="1752600"/>
                  </a:lnTo>
                  <a:lnTo>
                    <a:pt x="233135" y="1790700"/>
                  </a:lnTo>
                  <a:lnTo>
                    <a:pt x="261262" y="1816100"/>
                  </a:lnTo>
                  <a:lnTo>
                    <a:pt x="290745" y="1854200"/>
                  </a:lnTo>
                  <a:lnTo>
                    <a:pt x="321543" y="1892300"/>
                  </a:lnTo>
                  <a:lnTo>
                    <a:pt x="353616" y="1917700"/>
                  </a:lnTo>
                  <a:lnTo>
                    <a:pt x="386925" y="1943100"/>
                  </a:lnTo>
                  <a:lnTo>
                    <a:pt x="421428" y="1981200"/>
                  </a:lnTo>
                  <a:lnTo>
                    <a:pt x="457087" y="2006600"/>
                  </a:lnTo>
                  <a:lnTo>
                    <a:pt x="493862" y="2032000"/>
                  </a:lnTo>
                  <a:lnTo>
                    <a:pt x="531711" y="2057400"/>
                  </a:lnTo>
                  <a:lnTo>
                    <a:pt x="570596" y="2070100"/>
                  </a:lnTo>
                  <a:lnTo>
                    <a:pt x="610477" y="2095500"/>
                  </a:lnTo>
                  <a:lnTo>
                    <a:pt x="651313" y="2120900"/>
                  </a:lnTo>
                  <a:lnTo>
                    <a:pt x="693065" y="2133600"/>
                  </a:lnTo>
                  <a:lnTo>
                    <a:pt x="735692" y="2159000"/>
                  </a:lnTo>
                  <a:lnTo>
                    <a:pt x="914157" y="2209800"/>
                  </a:lnTo>
                  <a:lnTo>
                    <a:pt x="1390130" y="2209800"/>
                  </a:lnTo>
                  <a:lnTo>
                    <a:pt x="1568595" y="2159000"/>
                  </a:lnTo>
                  <a:lnTo>
                    <a:pt x="1611222" y="2133600"/>
                  </a:lnTo>
                  <a:lnTo>
                    <a:pt x="1652974" y="2120900"/>
                  </a:lnTo>
                  <a:lnTo>
                    <a:pt x="1693810" y="2095500"/>
                  </a:lnTo>
                  <a:lnTo>
                    <a:pt x="1733691" y="2070100"/>
                  </a:lnTo>
                  <a:lnTo>
                    <a:pt x="1772576" y="2057400"/>
                  </a:lnTo>
                  <a:lnTo>
                    <a:pt x="1810425" y="2032000"/>
                  </a:lnTo>
                  <a:lnTo>
                    <a:pt x="1847200" y="2006600"/>
                  </a:lnTo>
                  <a:lnTo>
                    <a:pt x="1865029" y="1993900"/>
                  </a:lnTo>
                  <a:lnTo>
                    <a:pt x="1008298" y="1993900"/>
                  </a:lnTo>
                  <a:lnTo>
                    <a:pt x="871543" y="1955800"/>
                  </a:lnTo>
                  <a:lnTo>
                    <a:pt x="785155" y="1930400"/>
                  </a:lnTo>
                  <a:lnTo>
                    <a:pt x="743585" y="1905000"/>
                  </a:lnTo>
                  <a:lnTo>
                    <a:pt x="703183" y="1879600"/>
                  </a:lnTo>
                  <a:lnTo>
                    <a:pt x="664011" y="1866900"/>
                  </a:lnTo>
                  <a:lnTo>
                    <a:pt x="626134" y="1841500"/>
                  </a:lnTo>
                  <a:lnTo>
                    <a:pt x="589613" y="1816100"/>
                  </a:lnTo>
                  <a:lnTo>
                    <a:pt x="554514" y="1778000"/>
                  </a:lnTo>
                  <a:lnTo>
                    <a:pt x="520898" y="1752600"/>
                  </a:lnTo>
                  <a:lnTo>
                    <a:pt x="488829" y="1727200"/>
                  </a:lnTo>
                  <a:lnTo>
                    <a:pt x="458370" y="1689100"/>
                  </a:lnTo>
                  <a:lnTo>
                    <a:pt x="429585" y="1651000"/>
                  </a:lnTo>
                  <a:lnTo>
                    <a:pt x="402537" y="1625600"/>
                  </a:lnTo>
                  <a:lnTo>
                    <a:pt x="377289" y="1587500"/>
                  </a:lnTo>
                  <a:lnTo>
                    <a:pt x="353905" y="1549400"/>
                  </a:lnTo>
                  <a:lnTo>
                    <a:pt x="332447" y="1511300"/>
                  </a:lnTo>
                  <a:lnTo>
                    <a:pt x="312979" y="1473200"/>
                  </a:lnTo>
                  <a:lnTo>
                    <a:pt x="295565" y="1422400"/>
                  </a:lnTo>
                  <a:lnTo>
                    <a:pt x="280267" y="1384300"/>
                  </a:lnTo>
                  <a:lnTo>
                    <a:pt x="267150" y="1346200"/>
                  </a:lnTo>
                  <a:lnTo>
                    <a:pt x="256275" y="1295400"/>
                  </a:lnTo>
                  <a:lnTo>
                    <a:pt x="247707" y="1257300"/>
                  </a:lnTo>
                  <a:lnTo>
                    <a:pt x="241508" y="1206500"/>
                  </a:lnTo>
                  <a:lnTo>
                    <a:pt x="237743" y="1155700"/>
                  </a:lnTo>
                  <a:lnTo>
                    <a:pt x="236474" y="1117600"/>
                  </a:lnTo>
                  <a:lnTo>
                    <a:pt x="237743" y="1066800"/>
                  </a:lnTo>
                  <a:lnTo>
                    <a:pt x="241508" y="1016000"/>
                  </a:lnTo>
                  <a:lnTo>
                    <a:pt x="247707" y="977900"/>
                  </a:lnTo>
                  <a:lnTo>
                    <a:pt x="256275" y="927100"/>
                  </a:lnTo>
                  <a:lnTo>
                    <a:pt x="267150" y="889000"/>
                  </a:lnTo>
                  <a:lnTo>
                    <a:pt x="280267" y="838200"/>
                  </a:lnTo>
                  <a:lnTo>
                    <a:pt x="295565" y="800100"/>
                  </a:lnTo>
                  <a:lnTo>
                    <a:pt x="312979" y="762000"/>
                  </a:lnTo>
                  <a:lnTo>
                    <a:pt x="332447" y="711200"/>
                  </a:lnTo>
                  <a:lnTo>
                    <a:pt x="353905" y="673100"/>
                  </a:lnTo>
                  <a:lnTo>
                    <a:pt x="377289" y="635000"/>
                  </a:lnTo>
                  <a:lnTo>
                    <a:pt x="402537" y="596900"/>
                  </a:lnTo>
                  <a:lnTo>
                    <a:pt x="429585" y="571500"/>
                  </a:lnTo>
                  <a:lnTo>
                    <a:pt x="458370" y="533400"/>
                  </a:lnTo>
                  <a:lnTo>
                    <a:pt x="488829" y="495300"/>
                  </a:lnTo>
                  <a:lnTo>
                    <a:pt x="520898" y="469900"/>
                  </a:lnTo>
                  <a:lnTo>
                    <a:pt x="554514" y="444500"/>
                  </a:lnTo>
                  <a:lnTo>
                    <a:pt x="589613" y="406400"/>
                  </a:lnTo>
                  <a:lnTo>
                    <a:pt x="626134" y="381000"/>
                  </a:lnTo>
                  <a:lnTo>
                    <a:pt x="664011" y="355600"/>
                  </a:lnTo>
                  <a:lnTo>
                    <a:pt x="703183" y="342900"/>
                  </a:lnTo>
                  <a:lnTo>
                    <a:pt x="743585" y="317500"/>
                  </a:lnTo>
                  <a:lnTo>
                    <a:pt x="785155" y="292100"/>
                  </a:lnTo>
                  <a:lnTo>
                    <a:pt x="916235" y="254000"/>
                  </a:lnTo>
                  <a:lnTo>
                    <a:pt x="1008298" y="228600"/>
                  </a:lnTo>
                  <a:lnTo>
                    <a:pt x="1859086" y="228600"/>
                  </a:lnTo>
                  <a:lnTo>
                    <a:pt x="1847200" y="215900"/>
                  </a:lnTo>
                  <a:lnTo>
                    <a:pt x="1810425" y="190500"/>
                  </a:lnTo>
                  <a:lnTo>
                    <a:pt x="1772576" y="165100"/>
                  </a:lnTo>
                  <a:lnTo>
                    <a:pt x="1733691" y="152400"/>
                  </a:lnTo>
                  <a:lnTo>
                    <a:pt x="1693810" y="127000"/>
                  </a:lnTo>
                  <a:lnTo>
                    <a:pt x="1652974" y="101600"/>
                  </a:lnTo>
                  <a:lnTo>
                    <a:pt x="1568595" y="76200"/>
                  </a:lnTo>
                  <a:lnTo>
                    <a:pt x="1525132" y="50800"/>
                  </a:lnTo>
                  <a:lnTo>
                    <a:pt x="1390130" y="12700"/>
                  </a:lnTo>
                  <a:close/>
                </a:path>
                <a:path w="2304415" h="2222500">
                  <a:moveTo>
                    <a:pt x="1859086" y="228600"/>
                  </a:moveTo>
                  <a:lnTo>
                    <a:pt x="1295989" y="228600"/>
                  </a:lnTo>
                  <a:lnTo>
                    <a:pt x="1388052" y="254000"/>
                  </a:lnTo>
                  <a:lnTo>
                    <a:pt x="1519132" y="292100"/>
                  </a:lnTo>
                  <a:lnTo>
                    <a:pt x="1560702" y="317500"/>
                  </a:lnTo>
                  <a:lnTo>
                    <a:pt x="1601104" y="342900"/>
                  </a:lnTo>
                  <a:lnTo>
                    <a:pt x="1640276" y="355600"/>
                  </a:lnTo>
                  <a:lnTo>
                    <a:pt x="1678153" y="381000"/>
                  </a:lnTo>
                  <a:lnTo>
                    <a:pt x="1714674" y="406400"/>
                  </a:lnTo>
                  <a:lnTo>
                    <a:pt x="1749773" y="444500"/>
                  </a:lnTo>
                  <a:lnTo>
                    <a:pt x="1783389" y="469900"/>
                  </a:lnTo>
                  <a:lnTo>
                    <a:pt x="1815458" y="495300"/>
                  </a:lnTo>
                  <a:lnTo>
                    <a:pt x="1845917" y="533400"/>
                  </a:lnTo>
                  <a:lnTo>
                    <a:pt x="1874702" y="571500"/>
                  </a:lnTo>
                  <a:lnTo>
                    <a:pt x="1901750" y="596900"/>
                  </a:lnTo>
                  <a:lnTo>
                    <a:pt x="1926998" y="635000"/>
                  </a:lnTo>
                  <a:lnTo>
                    <a:pt x="1950382" y="673100"/>
                  </a:lnTo>
                  <a:lnTo>
                    <a:pt x="1971840" y="711200"/>
                  </a:lnTo>
                  <a:lnTo>
                    <a:pt x="1991308" y="762000"/>
                  </a:lnTo>
                  <a:lnTo>
                    <a:pt x="2008722" y="800100"/>
                  </a:lnTo>
                  <a:lnTo>
                    <a:pt x="2024020" y="838200"/>
                  </a:lnTo>
                  <a:lnTo>
                    <a:pt x="2037137" y="889000"/>
                  </a:lnTo>
                  <a:lnTo>
                    <a:pt x="2048012" y="927100"/>
                  </a:lnTo>
                  <a:lnTo>
                    <a:pt x="2056580" y="977900"/>
                  </a:lnTo>
                  <a:lnTo>
                    <a:pt x="2062779" y="1016000"/>
                  </a:lnTo>
                  <a:lnTo>
                    <a:pt x="2066544" y="1066800"/>
                  </a:lnTo>
                  <a:lnTo>
                    <a:pt x="2067814" y="1117600"/>
                  </a:lnTo>
                  <a:lnTo>
                    <a:pt x="2066544" y="1155700"/>
                  </a:lnTo>
                  <a:lnTo>
                    <a:pt x="2062779" y="1206500"/>
                  </a:lnTo>
                  <a:lnTo>
                    <a:pt x="2056580" y="1257300"/>
                  </a:lnTo>
                  <a:lnTo>
                    <a:pt x="2048012" y="1295400"/>
                  </a:lnTo>
                  <a:lnTo>
                    <a:pt x="2037137" y="1346200"/>
                  </a:lnTo>
                  <a:lnTo>
                    <a:pt x="2024020" y="1384300"/>
                  </a:lnTo>
                  <a:lnTo>
                    <a:pt x="2008722" y="1422400"/>
                  </a:lnTo>
                  <a:lnTo>
                    <a:pt x="1991308" y="1473200"/>
                  </a:lnTo>
                  <a:lnTo>
                    <a:pt x="1971840" y="1511300"/>
                  </a:lnTo>
                  <a:lnTo>
                    <a:pt x="1950382" y="1549400"/>
                  </a:lnTo>
                  <a:lnTo>
                    <a:pt x="1926998" y="1587500"/>
                  </a:lnTo>
                  <a:lnTo>
                    <a:pt x="1901750" y="1625600"/>
                  </a:lnTo>
                  <a:lnTo>
                    <a:pt x="1874702" y="1651000"/>
                  </a:lnTo>
                  <a:lnTo>
                    <a:pt x="1845917" y="1689100"/>
                  </a:lnTo>
                  <a:lnTo>
                    <a:pt x="1815458" y="1727200"/>
                  </a:lnTo>
                  <a:lnTo>
                    <a:pt x="1783389" y="1752600"/>
                  </a:lnTo>
                  <a:lnTo>
                    <a:pt x="1749773" y="1778000"/>
                  </a:lnTo>
                  <a:lnTo>
                    <a:pt x="1714674" y="1816100"/>
                  </a:lnTo>
                  <a:lnTo>
                    <a:pt x="1678153" y="1841500"/>
                  </a:lnTo>
                  <a:lnTo>
                    <a:pt x="1640276" y="1866900"/>
                  </a:lnTo>
                  <a:lnTo>
                    <a:pt x="1601104" y="1879600"/>
                  </a:lnTo>
                  <a:lnTo>
                    <a:pt x="1560702" y="1905000"/>
                  </a:lnTo>
                  <a:lnTo>
                    <a:pt x="1519132" y="1930400"/>
                  </a:lnTo>
                  <a:lnTo>
                    <a:pt x="1432744" y="1955800"/>
                  </a:lnTo>
                  <a:lnTo>
                    <a:pt x="1295989" y="1993900"/>
                  </a:lnTo>
                  <a:lnTo>
                    <a:pt x="1865029" y="1993900"/>
                  </a:lnTo>
                  <a:lnTo>
                    <a:pt x="1882859" y="1981200"/>
                  </a:lnTo>
                  <a:lnTo>
                    <a:pt x="1917362" y="1943100"/>
                  </a:lnTo>
                  <a:lnTo>
                    <a:pt x="1950671" y="1917700"/>
                  </a:lnTo>
                  <a:lnTo>
                    <a:pt x="1982744" y="1892300"/>
                  </a:lnTo>
                  <a:lnTo>
                    <a:pt x="2013542" y="1854200"/>
                  </a:lnTo>
                  <a:lnTo>
                    <a:pt x="2043025" y="1816100"/>
                  </a:lnTo>
                  <a:lnTo>
                    <a:pt x="2071152" y="1790700"/>
                  </a:lnTo>
                  <a:lnTo>
                    <a:pt x="2097885" y="1752600"/>
                  </a:lnTo>
                  <a:lnTo>
                    <a:pt x="2123183" y="1714500"/>
                  </a:lnTo>
                  <a:lnTo>
                    <a:pt x="2147005" y="1676400"/>
                  </a:lnTo>
                  <a:lnTo>
                    <a:pt x="2169313" y="1638300"/>
                  </a:lnTo>
                  <a:lnTo>
                    <a:pt x="2190065" y="1600200"/>
                  </a:lnTo>
                  <a:lnTo>
                    <a:pt x="2209223" y="1562100"/>
                  </a:lnTo>
                  <a:lnTo>
                    <a:pt x="2226746" y="1511300"/>
                  </a:lnTo>
                  <a:lnTo>
                    <a:pt x="2242594" y="1473200"/>
                  </a:lnTo>
                  <a:lnTo>
                    <a:pt x="2256727" y="1435100"/>
                  </a:lnTo>
                  <a:lnTo>
                    <a:pt x="2269105" y="1384300"/>
                  </a:lnTo>
                  <a:lnTo>
                    <a:pt x="2279689" y="1346200"/>
                  </a:lnTo>
                  <a:lnTo>
                    <a:pt x="2288438" y="1295400"/>
                  </a:lnTo>
                  <a:lnTo>
                    <a:pt x="2295312" y="1257300"/>
                  </a:lnTo>
                  <a:lnTo>
                    <a:pt x="2300272" y="1206500"/>
                  </a:lnTo>
                  <a:lnTo>
                    <a:pt x="2303277" y="1155700"/>
                  </a:lnTo>
                  <a:lnTo>
                    <a:pt x="2304288" y="1117600"/>
                  </a:lnTo>
                  <a:lnTo>
                    <a:pt x="2303277" y="1066800"/>
                  </a:lnTo>
                  <a:lnTo>
                    <a:pt x="2300272" y="1016000"/>
                  </a:lnTo>
                  <a:lnTo>
                    <a:pt x="2295312" y="977900"/>
                  </a:lnTo>
                  <a:lnTo>
                    <a:pt x="2288438" y="927100"/>
                  </a:lnTo>
                  <a:lnTo>
                    <a:pt x="2279689" y="876300"/>
                  </a:lnTo>
                  <a:lnTo>
                    <a:pt x="2269105" y="838200"/>
                  </a:lnTo>
                  <a:lnTo>
                    <a:pt x="2256727" y="787400"/>
                  </a:lnTo>
                  <a:lnTo>
                    <a:pt x="2242594" y="749300"/>
                  </a:lnTo>
                  <a:lnTo>
                    <a:pt x="2226746" y="711200"/>
                  </a:lnTo>
                  <a:lnTo>
                    <a:pt x="2209223" y="660400"/>
                  </a:lnTo>
                  <a:lnTo>
                    <a:pt x="2190065" y="622300"/>
                  </a:lnTo>
                  <a:lnTo>
                    <a:pt x="2169313" y="584200"/>
                  </a:lnTo>
                  <a:lnTo>
                    <a:pt x="2147005" y="546100"/>
                  </a:lnTo>
                  <a:lnTo>
                    <a:pt x="2123183" y="508000"/>
                  </a:lnTo>
                  <a:lnTo>
                    <a:pt x="2097885" y="469900"/>
                  </a:lnTo>
                  <a:lnTo>
                    <a:pt x="2071152" y="431800"/>
                  </a:lnTo>
                  <a:lnTo>
                    <a:pt x="2043025" y="406400"/>
                  </a:lnTo>
                  <a:lnTo>
                    <a:pt x="2013542" y="368300"/>
                  </a:lnTo>
                  <a:lnTo>
                    <a:pt x="1982744" y="342900"/>
                  </a:lnTo>
                  <a:lnTo>
                    <a:pt x="1950671" y="304800"/>
                  </a:lnTo>
                  <a:lnTo>
                    <a:pt x="1917362" y="279400"/>
                  </a:lnTo>
                  <a:lnTo>
                    <a:pt x="1882859" y="254000"/>
                  </a:lnTo>
                  <a:lnTo>
                    <a:pt x="1859086" y="228600"/>
                  </a:lnTo>
                  <a:close/>
                </a:path>
                <a:path w="2304415" h="2222500">
                  <a:moveTo>
                    <a:pt x="1296683" y="0"/>
                  </a:moveTo>
                  <a:lnTo>
                    <a:pt x="1007604" y="0"/>
                  </a:lnTo>
                  <a:lnTo>
                    <a:pt x="960563" y="12700"/>
                  </a:lnTo>
                  <a:lnTo>
                    <a:pt x="1343724" y="12700"/>
                  </a:lnTo>
                  <a:lnTo>
                    <a:pt x="1296683" y="0"/>
                  </a:lnTo>
                  <a:close/>
                </a:path>
              </a:pathLst>
            </a:custGeom>
            <a:solidFill>
              <a:srgbClr val="00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21379" y="2278380"/>
              <a:ext cx="2304415" cy="2234565"/>
            </a:xfrm>
            <a:custGeom>
              <a:avLst/>
              <a:gdLst/>
              <a:ahLst/>
              <a:cxnLst/>
              <a:rect l="l" t="t" r="r" b="b"/>
              <a:pathLst>
                <a:path w="2304415" h="2234565">
                  <a:moveTo>
                    <a:pt x="0" y="1117092"/>
                  </a:moveTo>
                  <a:lnTo>
                    <a:pt x="1010" y="1069869"/>
                  </a:lnTo>
                  <a:lnTo>
                    <a:pt x="4015" y="1023147"/>
                  </a:lnTo>
                  <a:lnTo>
                    <a:pt x="8975" y="976963"/>
                  </a:lnTo>
                  <a:lnTo>
                    <a:pt x="15849" y="931357"/>
                  </a:lnTo>
                  <a:lnTo>
                    <a:pt x="24598" y="886366"/>
                  </a:lnTo>
                  <a:lnTo>
                    <a:pt x="35182" y="842030"/>
                  </a:lnTo>
                  <a:lnTo>
                    <a:pt x="47560" y="798388"/>
                  </a:lnTo>
                  <a:lnTo>
                    <a:pt x="61693" y="755477"/>
                  </a:lnTo>
                  <a:lnTo>
                    <a:pt x="77541" y="713338"/>
                  </a:lnTo>
                  <a:lnTo>
                    <a:pt x="95064" y="672009"/>
                  </a:lnTo>
                  <a:lnTo>
                    <a:pt x="114222" y="631528"/>
                  </a:lnTo>
                  <a:lnTo>
                    <a:pt x="134974" y="591935"/>
                  </a:lnTo>
                  <a:lnTo>
                    <a:pt x="157282" y="553268"/>
                  </a:lnTo>
                  <a:lnTo>
                    <a:pt x="181104" y="515566"/>
                  </a:lnTo>
                  <a:lnTo>
                    <a:pt x="206402" y="478867"/>
                  </a:lnTo>
                  <a:lnTo>
                    <a:pt x="233135" y="443211"/>
                  </a:lnTo>
                  <a:lnTo>
                    <a:pt x="261262" y="408636"/>
                  </a:lnTo>
                  <a:lnTo>
                    <a:pt x="290745" y="375181"/>
                  </a:lnTo>
                  <a:lnTo>
                    <a:pt x="321543" y="342885"/>
                  </a:lnTo>
                  <a:lnTo>
                    <a:pt x="353616" y="311786"/>
                  </a:lnTo>
                  <a:lnTo>
                    <a:pt x="386925" y="281924"/>
                  </a:lnTo>
                  <a:lnTo>
                    <a:pt x="421428" y="253336"/>
                  </a:lnTo>
                  <a:lnTo>
                    <a:pt x="457087" y="226063"/>
                  </a:lnTo>
                  <a:lnTo>
                    <a:pt x="493862" y="200142"/>
                  </a:lnTo>
                  <a:lnTo>
                    <a:pt x="531711" y="175612"/>
                  </a:lnTo>
                  <a:lnTo>
                    <a:pt x="570596" y="152512"/>
                  </a:lnTo>
                  <a:lnTo>
                    <a:pt x="610477" y="130882"/>
                  </a:lnTo>
                  <a:lnTo>
                    <a:pt x="651313" y="110759"/>
                  </a:lnTo>
                  <a:lnTo>
                    <a:pt x="693065" y="92182"/>
                  </a:lnTo>
                  <a:lnTo>
                    <a:pt x="735692" y="75191"/>
                  </a:lnTo>
                  <a:lnTo>
                    <a:pt x="779155" y="59824"/>
                  </a:lnTo>
                  <a:lnTo>
                    <a:pt x="823413" y="46119"/>
                  </a:lnTo>
                  <a:lnTo>
                    <a:pt x="868427" y="34116"/>
                  </a:lnTo>
                  <a:lnTo>
                    <a:pt x="914157" y="23853"/>
                  </a:lnTo>
                  <a:lnTo>
                    <a:pt x="960563" y="15369"/>
                  </a:lnTo>
                  <a:lnTo>
                    <a:pt x="1007604" y="8703"/>
                  </a:lnTo>
                  <a:lnTo>
                    <a:pt x="1055241" y="3894"/>
                  </a:lnTo>
                  <a:lnTo>
                    <a:pt x="1103435" y="979"/>
                  </a:lnTo>
                  <a:lnTo>
                    <a:pt x="1152144" y="0"/>
                  </a:lnTo>
                  <a:lnTo>
                    <a:pt x="1200852" y="979"/>
                  </a:lnTo>
                  <a:lnTo>
                    <a:pt x="1249046" y="3894"/>
                  </a:lnTo>
                  <a:lnTo>
                    <a:pt x="1296683" y="8703"/>
                  </a:lnTo>
                  <a:lnTo>
                    <a:pt x="1343724" y="15369"/>
                  </a:lnTo>
                  <a:lnTo>
                    <a:pt x="1390130" y="23853"/>
                  </a:lnTo>
                  <a:lnTo>
                    <a:pt x="1435860" y="34116"/>
                  </a:lnTo>
                  <a:lnTo>
                    <a:pt x="1480874" y="46119"/>
                  </a:lnTo>
                  <a:lnTo>
                    <a:pt x="1525132" y="59824"/>
                  </a:lnTo>
                  <a:lnTo>
                    <a:pt x="1568595" y="75191"/>
                  </a:lnTo>
                  <a:lnTo>
                    <a:pt x="1611222" y="92182"/>
                  </a:lnTo>
                  <a:lnTo>
                    <a:pt x="1652974" y="110759"/>
                  </a:lnTo>
                  <a:lnTo>
                    <a:pt x="1693810" y="130882"/>
                  </a:lnTo>
                  <a:lnTo>
                    <a:pt x="1733691" y="152512"/>
                  </a:lnTo>
                  <a:lnTo>
                    <a:pt x="1772576" y="175612"/>
                  </a:lnTo>
                  <a:lnTo>
                    <a:pt x="1810425" y="200142"/>
                  </a:lnTo>
                  <a:lnTo>
                    <a:pt x="1847200" y="226063"/>
                  </a:lnTo>
                  <a:lnTo>
                    <a:pt x="1882859" y="253336"/>
                  </a:lnTo>
                  <a:lnTo>
                    <a:pt x="1917362" y="281924"/>
                  </a:lnTo>
                  <a:lnTo>
                    <a:pt x="1950671" y="311786"/>
                  </a:lnTo>
                  <a:lnTo>
                    <a:pt x="1982744" y="342885"/>
                  </a:lnTo>
                  <a:lnTo>
                    <a:pt x="2013542" y="375181"/>
                  </a:lnTo>
                  <a:lnTo>
                    <a:pt x="2043025" y="408636"/>
                  </a:lnTo>
                  <a:lnTo>
                    <a:pt x="2071152" y="443211"/>
                  </a:lnTo>
                  <a:lnTo>
                    <a:pt x="2097885" y="478867"/>
                  </a:lnTo>
                  <a:lnTo>
                    <a:pt x="2123183" y="515566"/>
                  </a:lnTo>
                  <a:lnTo>
                    <a:pt x="2147005" y="553268"/>
                  </a:lnTo>
                  <a:lnTo>
                    <a:pt x="2169313" y="591935"/>
                  </a:lnTo>
                  <a:lnTo>
                    <a:pt x="2190065" y="631528"/>
                  </a:lnTo>
                  <a:lnTo>
                    <a:pt x="2209223" y="672009"/>
                  </a:lnTo>
                  <a:lnTo>
                    <a:pt x="2226746" y="713338"/>
                  </a:lnTo>
                  <a:lnTo>
                    <a:pt x="2242594" y="755477"/>
                  </a:lnTo>
                  <a:lnTo>
                    <a:pt x="2256727" y="798388"/>
                  </a:lnTo>
                  <a:lnTo>
                    <a:pt x="2269105" y="842030"/>
                  </a:lnTo>
                  <a:lnTo>
                    <a:pt x="2279689" y="886366"/>
                  </a:lnTo>
                  <a:lnTo>
                    <a:pt x="2288438" y="931357"/>
                  </a:lnTo>
                  <a:lnTo>
                    <a:pt x="2295312" y="976963"/>
                  </a:lnTo>
                  <a:lnTo>
                    <a:pt x="2300272" y="1023147"/>
                  </a:lnTo>
                  <a:lnTo>
                    <a:pt x="2303277" y="1069869"/>
                  </a:lnTo>
                  <a:lnTo>
                    <a:pt x="2304288" y="1117092"/>
                  </a:lnTo>
                  <a:lnTo>
                    <a:pt x="2303277" y="1164314"/>
                  </a:lnTo>
                  <a:lnTo>
                    <a:pt x="2300272" y="1211036"/>
                  </a:lnTo>
                  <a:lnTo>
                    <a:pt x="2295312" y="1257220"/>
                  </a:lnTo>
                  <a:lnTo>
                    <a:pt x="2288438" y="1302826"/>
                  </a:lnTo>
                  <a:lnTo>
                    <a:pt x="2279689" y="1347817"/>
                  </a:lnTo>
                  <a:lnTo>
                    <a:pt x="2269105" y="1392153"/>
                  </a:lnTo>
                  <a:lnTo>
                    <a:pt x="2256727" y="1435795"/>
                  </a:lnTo>
                  <a:lnTo>
                    <a:pt x="2242594" y="1478706"/>
                  </a:lnTo>
                  <a:lnTo>
                    <a:pt x="2226746" y="1520845"/>
                  </a:lnTo>
                  <a:lnTo>
                    <a:pt x="2209223" y="1562174"/>
                  </a:lnTo>
                  <a:lnTo>
                    <a:pt x="2190065" y="1602655"/>
                  </a:lnTo>
                  <a:lnTo>
                    <a:pt x="2169313" y="1642248"/>
                  </a:lnTo>
                  <a:lnTo>
                    <a:pt x="2147005" y="1680915"/>
                  </a:lnTo>
                  <a:lnTo>
                    <a:pt x="2123183" y="1718617"/>
                  </a:lnTo>
                  <a:lnTo>
                    <a:pt x="2097885" y="1755316"/>
                  </a:lnTo>
                  <a:lnTo>
                    <a:pt x="2071152" y="1790972"/>
                  </a:lnTo>
                  <a:lnTo>
                    <a:pt x="2043025" y="1825547"/>
                  </a:lnTo>
                  <a:lnTo>
                    <a:pt x="2013542" y="1859002"/>
                  </a:lnTo>
                  <a:lnTo>
                    <a:pt x="1982744" y="1891298"/>
                  </a:lnTo>
                  <a:lnTo>
                    <a:pt x="1950671" y="1922397"/>
                  </a:lnTo>
                  <a:lnTo>
                    <a:pt x="1917362" y="1952259"/>
                  </a:lnTo>
                  <a:lnTo>
                    <a:pt x="1882859" y="1980847"/>
                  </a:lnTo>
                  <a:lnTo>
                    <a:pt x="1847200" y="2008120"/>
                  </a:lnTo>
                  <a:lnTo>
                    <a:pt x="1810425" y="2034041"/>
                  </a:lnTo>
                  <a:lnTo>
                    <a:pt x="1772576" y="2058571"/>
                  </a:lnTo>
                  <a:lnTo>
                    <a:pt x="1733691" y="2081671"/>
                  </a:lnTo>
                  <a:lnTo>
                    <a:pt x="1693810" y="2103301"/>
                  </a:lnTo>
                  <a:lnTo>
                    <a:pt x="1652974" y="2123424"/>
                  </a:lnTo>
                  <a:lnTo>
                    <a:pt x="1611222" y="2142001"/>
                  </a:lnTo>
                  <a:lnTo>
                    <a:pt x="1568595" y="2158992"/>
                  </a:lnTo>
                  <a:lnTo>
                    <a:pt x="1525132" y="2174359"/>
                  </a:lnTo>
                  <a:lnTo>
                    <a:pt x="1480874" y="2188064"/>
                  </a:lnTo>
                  <a:lnTo>
                    <a:pt x="1435860" y="2200067"/>
                  </a:lnTo>
                  <a:lnTo>
                    <a:pt x="1390130" y="2210330"/>
                  </a:lnTo>
                  <a:lnTo>
                    <a:pt x="1343724" y="2218814"/>
                  </a:lnTo>
                  <a:lnTo>
                    <a:pt x="1296683" y="2225480"/>
                  </a:lnTo>
                  <a:lnTo>
                    <a:pt x="1249046" y="2230289"/>
                  </a:lnTo>
                  <a:lnTo>
                    <a:pt x="1200852" y="2233204"/>
                  </a:lnTo>
                  <a:lnTo>
                    <a:pt x="1152144" y="2234184"/>
                  </a:lnTo>
                  <a:lnTo>
                    <a:pt x="1103435" y="2233204"/>
                  </a:lnTo>
                  <a:lnTo>
                    <a:pt x="1055241" y="2230289"/>
                  </a:lnTo>
                  <a:lnTo>
                    <a:pt x="1007604" y="2225480"/>
                  </a:lnTo>
                  <a:lnTo>
                    <a:pt x="960563" y="2218814"/>
                  </a:lnTo>
                  <a:lnTo>
                    <a:pt x="914157" y="2210330"/>
                  </a:lnTo>
                  <a:lnTo>
                    <a:pt x="868427" y="2200067"/>
                  </a:lnTo>
                  <a:lnTo>
                    <a:pt x="823413" y="2188064"/>
                  </a:lnTo>
                  <a:lnTo>
                    <a:pt x="779155" y="2174359"/>
                  </a:lnTo>
                  <a:lnTo>
                    <a:pt x="735692" y="2158992"/>
                  </a:lnTo>
                  <a:lnTo>
                    <a:pt x="693065" y="2142001"/>
                  </a:lnTo>
                  <a:lnTo>
                    <a:pt x="651313" y="2123424"/>
                  </a:lnTo>
                  <a:lnTo>
                    <a:pt x="610477" y="2103301"/>
                  </a:lnTo>
                  <a:lnTo>
                    <a:pt x="570596" y="2081671"/>
                  </a:lnTo>
                  <a:lnTo>
                    <a:pt x="531711" y="2058571"/>
                  </a:lnTo>
                  <a:lnTo>
                    <a:pt x="493862" y="2034041"/>
                  </a:lnTo>
                  <a:lnTo>
                    <a:pt x="457087" y="2008120"/>
                  </a:lnTo>
                  <a:lnTo>
                    <a:pt x="421428" y="1980847"/>
                  </a:lnTo>
                  <a:lnTo>
                    <a:pt x="386925" y="1952259"/>
                  </a:lnTo>
                  <a:lnTo>
                    <a:pt x="353616" y="1922397"/>
                  </a:lnTo>
                  <a:lnTo>
                    <a:pt x="321543" y="1891298"/>
                  </a:lnTo>
                  <a:lnTo>
                    <a:pt x="290745" y="1859002"/>
                  </a:lnTo>
                  <a:lnTo>
                    <a:pt x="261262" y="1825547"/>
                  </a:lnTo>
                  <a:lnTo>
                    <a:pt x="233135" y="1790972"/>
                  </a:lnTo>
                  <a:lnTo>
                    <a:pt x="206402" y="1755316"/>
                  </a:lnTo>
                  <a:lnTo>
                    <a:pt x="181104" y="1718617"/>
                  </a:lnTo>
                  <a:lnTo>
                    <a:pt x="157282" y="1680915"/>
                  </a:lnTo>
                  <a:lnTo>
                    <a:pt x="134974" y="1642248"/>
                  </a:lnTo>
                  <a:lnTo>
                    <a:pt x="114222" y="1602655"/>
                  </a:lnTo>
                  <a:lnTo>
                    <a:pt x="95064" y="1562174"/>
                  </a:lnTo>
                  <a:lnTo>
                    <a:pt x="77541" y="1520845"/>
                  </a:lnTo>
                  <a:lnTo>
                    <a:pt x="61693" y="1478706"/>
                  </a:lnTo>
                  <a:lnTo>
                    <a:pt x="47560" y="1435795"/>
                  </a:lnTo>
                  <a:lnTo>
                    <a:pt x="35182" y="1392153"/>
                  </a:lnTo>
                  <a:lnTo>
                    <a:pt x="24598" y="1347817"/>
                  </a:lnTo>
                  <a:lnTo>
                    <a:pt x="15849" y="1302826"/>
                  </a:lnTo>
                  <a:lnTo>
                    <a:pt x="8975" y="1257220"/>
                  </a:lnTo>
                  <a:lnTo>
                    <a:pt x="4015" y="1211036"/>
                  </a:lnTo>
                  <a:lnTo>
                    <a:pt x="1010" y="1164314"/>
                  </a:lnTo>
                  <a:lnTo>
                    <a:pt x="0" y="1117092"/>
                  </a:lnTo>
                  <a:close/>
                </a:path>
                <a:path w="2304415" h="2234565">
                  <a:moveTo>
                    <a:pt x="236474" y="1117092"/>
                  </a:moveTo>
                  <a:lnTo>
                    <a:pt x="237743" y="1164232"/>
                  </a:lnTo>
                  <a:lnTo>
                    <a:pt x="241508" y="1210733"/>
                  </a:lnTo>
                  <a:lnTo>
                    <a:pt x="247707" y="1256532"/>
                  </a:lnTo>
                  <a:lnTo>
                    <a:pt x="256275" y="1301569"/>
                  </a:lnTo>
                  <a:lnTo>
                    <a:pt x="267150" y="1345780"/>
                  </a:lnTo>
                  <a:lnTo>
                    <a:pt x="280267" y="1389106"/>
                  </a:lnTo>
                  <a:lnTo>
                    <a:pt x="295565" y="1431485"/>
                  </a:lnTo>
                  <a:lnTo>
                    <a:pt x="312979" y="1472856"/>
                  </a:lnTo>
                  <a:lnTo>
                    <a:pt x="332447" y="1513156"/>
                  </a:lnTo>
                  <a:lnTo>
                    <a:pt x="353905" y="1552325"/>
                  </a:lnTo>
                  <a:lnTo>
                    <a:pt x="377289" y="1590301"/>
                  </a:lnTo>
                  <a:lnTo>
                    <a:pt x="402537" y="1627024"/>
                  </a:lnTo>
                  <a:lnTo>
                    <a:pt x="429585" y="1662430"/>
                  </a:lnTo>
                  <a:lnTo>
                    <a:pt x="458370" y="1696460"/>
                  </a:lnTo>
                  <a:lnTo>
                    <a:pt x="488829" y="1729052"/>
                  </a:lnTo>
                  <a:lnTo>
                    <a:pt x="520898" y="1760144"/>
                  </a:lnTo>
                  <a:lnTo>
                    <a:pt x="554514" y="1789675"/>
                  </a:lnTo>
                  <a:lnTo>
                    <a:pt x="589613" y="1817583"/>
                  </a:lnTo>
                  <a:lnTo>
                    <a:pt x="626134" y="1843808"/>
                  </a:lnTo>
                  <a:lnTo>
                    <a:pt x="664011" y="1868287"/>
                  </a:lnTo>
                  <a:lnTo>
                    <a:pt x="703183" y="1890960"/>
                  </a:lnTo>
                  <a:lnTo>
                    <a:pt x="743585" y="1911765"/>
                  </a:lnTo>
                  <a:lnTo>
                    <a:pt x="785155" y="1930641"/>
                  </a:lnTo>
                  <a:lnTo>
                    <a:pt x="827828" y="1947525"/>
                  </a:lnTo>
                  <a:lnTo>
                    <a:pt x="871543" y="1962358"/>
                  </a:lnTo>
                  <a:lnTo>
                    <a:pt x="916235" y="1975077"/>
                  </a:lnTo>
                  <a:lnTo>
                    <a:pt x="961841" y="1985621"/>
                  </a:lnTo>
                  <a:lnTo>
                    <a:pt x="1008298" y="1993929"/>
                  </a:lnTo>
                  <a:lnTo>
                    <a:pt x="1055543" y="1999940"/>
                  </a:lnTo>
                  <a:lnTo>
                    <a:pt x="1103513" y="2003591"/>
                  </a:lnTo>
                  <a:lnTo>
                    <a:pt x="1152144" y="2004822"/>
                  </a:lnTo>
                  <a:lnTo>
                    <a:pt x="1200774" y="2003591"/>
                  </a:lnTo>
                  <a:lnTo>
                    <a:pt x="1248744" y="1999940"/>
                  </a:lnTo>
                  <a:lnTo>
                    <a:pt x="1295989" y="1993929"/>
                  </a:lnTo>
                  <a:lnTo>
                    <a:pt x="1342446" y="1985621"/>
                  </a:lnTo>
                  <a:lnTo>
                    <a:pt x="1388052" y="1975077"/>
                  </a:lnTo>
                  <a:lnTo>
                    <a:pt x="1432744" y="1962358"/>
                  </a:lnTo>
                  <a:lnTo>
                    <a:pt x="1476459" y="1947525"/>
                  </a:lnTo>
                  <a:lnTo>
                    <a:pt x="1519132" y="1930641"/>
                  </a:lnTo>
                  <a:lnTo>
                    <a:pt x="1560702" y="1911765"/>
                  </a:lnTo>
                  <a:lnTo>
                    <a:pt x="1601104" y="1890960"/>
                  </a:lnTo>
                  <a:lnTo>
                    <a:pt x="1640276" y="1868287"/>
                  </a:lnTo>
                  <a:lnTo>
                    <a:pt x="1678153" y="1843808"/>
                  </a:lnTo>
                  <a:lnTo>
                    <a:pt x="1714674" y="1817583"/>
                  </a:lnTo>
                  <a:lnTo>
                    <a:pt x="1749773" y="1789675"/>
                  </a:lnTo>
                  <a:lnTo>
                    <a:pt x="1783389" y="1760144"/>
                  </a:lnTo>
                  <a:lnTo>
                    <a:pt x="1815458" y="1729052"/>
                  </a:lnTo>
                  <a:lnTo>
                    <a:pt x="1845917" y="1696460"/>
                  </a:lnTo>
                  <a:lnTo>
                    <a:pt x="1874702" y="1662430"/>
                  </a:lnTo>
                  <a:lnTo>
                    <a:pt x="1901750" y="1627024"/>
                  </a:lnTo>
                  <a:lnTo>
                    <a:pt x="1926998" y="1590301"/>
                  </a:lnTo>
                  <a:lnTo>
                    <a:pt x="1950382" y="1552325"/>
                  </a:lnTo>
                  <a:lnTo>
                    <a:pt x="1971840" y="1513156"/>
                  </a:lnTo>
                  <a:lnTo>
                    <a:pt x="1991308" y="1472856"/>
                  </a:lnTo>
                  <a:lnTo>
                    <a:pt x="2008722" y="1431485"/>
                  </a:lnTo>
                  <a:lnTo>
                    <a:pt x="2024020" y="1389106"/>
                  </a:lnTo>
                  <a:lnTo>
                    <a:pt x="2037137" y="1345780"/>
                  </a:lnTo>
                  <a:lnTo>
                    <a:pt x="2048012" y="1301569"/>
                  </a:lnTo>
                  <a:lnTo>
                    <a:pt x="2056580" y="1256532"/>
                  </a:lnTo>
                  <a:lnTo>
                    <a:pt x="2062779" y="1210733"/>
                  </a:lnTo>
                  <a:lnTo>
                    <a:pt x="2066544" y="1164232"/>
                  </a:lnTo>
                  <a:lnTo>
                    <a:pt x="2067814" y="1117092"/>
                  </a:lnTo>
                  <a:lnTo>
                    <a:pt x="2066544" y="1069951"/>
                  </a:lnTo>
                  <a:lnTo>
                    <a:pt x="2062779" y="1023450"/>
                  </a:lnTo>
                  <a:lnTo>
                    <a:pt x="2056580" y="977651"/>
                  </a:lnTo>
                  <a:lnTo>
                    <a:pt x="2048012" y="932614"/>
                  </a:lnTo>
                  <a:lnTo>
                    <a:pt x="2037137" y="888403"/>
                  </a:lnTo>
                  <a:lnTo>
                    <a:pt x="2024020" y="845077"/>
                  </a:lnTo>
                  <a:lnTo>
                    <a:pt x="2008722" y="802698"/>
                  </a:lnTo>
                  <a:lnTo>
                    <a:pt x="1991308" y="761327"/>
                  </a:lnTo>
                  <a:lnTo>
                    <a:pt x="1971840" y="721027"/>
                  </a:lnTo>
                  <a:lnTo>
                    <a:pt x="1950382" y="681858"/>
                  </a:lnTo>
                  <a:lnTo>
                    <a:pt x="1926998" y="643882"/>
                  </a:lnTo>
                  <a:lnTo>
                    <a:pt x="1901750" y="607159"/>
                  </a:lnTo>
                  <a:lnTo>
                    <a:pt x="1874702" y="571753"/>
                  </a:lnTo>
                  <a:lnTo>
                    <a:pt x="1845917" y="537723"/>
                  </a:lnTo>
                  <a:lnTo>
                    <a:pt x="1815458" y="505131"/>
                  </a:lnTo>
                  <a:lnTo>
                    <a:pt x="1783389" y="474039"/>
                  </a:lnTo>
                  <a:lnTo>
                    <a:pt x="1749773" y="444508"/>
                  </a:lnTo>
                  <a:lnTo>
                    <a:pt x="1714674" y="416600"/>
                  </a:lnTo>
                  <a:lnTo>
                    <a:pt x="1678153" y="390375"/>
                  </a:lnTo>
                  <a:lnTo>
                    <a:pt x="1640276" y="365896"/>
                  </a:lnTo>
                  <a:lnTo>
                    <a:pt x="1601104" y="343223"/>
                  </a:lnTo>
                  <a:lnTo>
                    <a:pt x="1560702" y="322418"/>
                  </a:lnTo>
                  <a:lnTo>
                    <a:pt x="1519132" y="303542"/>
                  </a:lnTo>
                  <a:lnTo>
                    <a:pt x="1476459" y="286658"/>
                  </a:lnTo>
                  <a:lnTo>
                    <a:pt x="1432744" y="271825"/>
                  </a:lnTo>
                  <a:lnTo>
                    <a:pt x="1388052" y="259106"/>
                  </a:lnTo>
                  <a:lnTo>
                    <a:pt x="1342446" y="248562"/>
                  </a:lnTo>
                  <a:lnTo>
                    <a:pt x="1295989" y="240254"/>
                  </a:lnTo>
                  <a:lnTo>
                    <a:pt x="1248744" y="234243"/>
                  </a:lnTo>
                  <a:lnTo>
                    <a:pt x="1200774" y="230592"/>
                  </a:lnTo>
                  <a:lnTo>
                    <a:pt x="1152144" y="229362"/>
                  </a:lnTo>
                  <a:lnTo>
                    <a:pt x="1103513" y="230592"/>
                  </a:lnTo>
                  <a:lnTo>
                    <a:pt x="1055543" y="234243"/>
                  </a:lnTo>
                  <a:lnTo>
                    <a:pt x="1008298" y="240254"/>
                  </a:lnTo>
                  <a:lnTo>
                    <a:pt x="961841" y="248562"/>
                  </a:lnTo>
                  <a:lnTo>
                    <a:pt x="916235" y="259106"/>
                  </a:lnTo>
                  <a:lnTo>
                    <a:pt x="871543" y="271825"/>
                  </a:lnTo>
                  <a:lnTo>
                    <a:pt x="827828" y="286658"/>
                  </a:lnTo>
                  <a:lnTo>
                    <a:pt x="785155" y="303542"/>
                  </a:lnTo>
                  <a:lnTo>
                    <a:pt x="743585" y="322418"/>
                  </a:lnTo>
                  <a:lnTo>
                    <a:pt x="703183" y="343223"/>
                  </a:lnTo>
                  <a:lnTo>
                    <a:pt x="664011" y="365896"/>
                  </a:lnTo>
                  <a:lnTo>
                    <a:pt x="626134" y="390375"/>
                  </a:lnTo>
                  <a:lnTo>
                    <a:pt x="589613" y="416600"/>
                  </a:lnTo>
                  <a:lnTo>
                    <a:pt x="554514" y="444508"/>
                  </a:lnTo>
                  <a:lnTo>
                    <a:pt x="520898" y="474039"/>
                  </a:lnTo>
                  <a:lnTo>
                    <a:pt x="488829" y="505131"/>
                  </a:lnTo>
                  <a:lnTo>
                    <a:pt x="458370" y="537723"/>
                  </a:lnTo>
                  <a:lnTo>
                    <a:pt x="429585" y="571753"/>
                  </a:lnTo>
                  <a:lnTo>
                    <a:pt x="402537" y="607159"/>
                  </a:lnTo>
                  <a:lnTo>
                    <a:pt x="377289" y="643882"/>
                  </a:lnTo>
                  <a:lnTo>
                    <a:pt x="353905" y="681858"/>
                  </a:lnTo>
                  <a:lnTo>
                    <a:pt x="332447" y="721027"/>
                  </a:lnTo>
                  <a:lnTo>
                    <a:pt x="312979" y="761327"/>
                  </a:lnTo>
                  <a:lnTo>
                    <a:pt x="295565" y="802698"/>
                  </a:lnTo>
                  <a:lnTo>
                    <a:pt x="280267" y="845077"/>
                  </a:lnTo>
                  <a:lnTo>
                    <a:pt x="267150" y="888403"/>
                  </a:lnTo>
                  <a:lnTo>
                    <a:pt x="256275" y="932614"/>
                  </a:lnTo>
                  <a:lnTo>
                    <a:pt x="247707" y="977651"/>
                  </a:lnTo>
                  <a:lnTo>
                    <a:pt x="241508" y="1023450"/>
                  </a:lnTo>
                  <a:lnTo>
                    <a:pt x="237743" y="1069951"/>
                  </a:lnTo>
                  <a:lnTo>
                    <a:pt x="236474" y="1117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787" y="2494788"/>
              <a:ext cx="1871472" cy="18348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37787" y="2494788"/>
              <a:ext cx="1871980" cy="1835150"/>
            </a:xfrm>
            <a:custGeom>
              <a:avLst/>
              <a:gdLst/>
              <a:ahLst/>
              <a:cxnLst/>
              <a:rect l="l" t="t" r="r" b="b"/>
              <a:pathLst>
                <a:path w="1871979" h="1835150">
                  <a:moveTo>
                    <a:pt x="0" y="917448"/>
                  </a:moveTo>
                  <a:lnTo>
                    <a:pt x="1217" y="870232"/>
                  </a:lnTo>
                  <a:lnTo>
                    <a:pt x="4831" y="823638"/>
                  </a:lnTo>
                  <a:lnTo>
                    <a:pt x="10782" y="777721"/>
                  </a:lnTo>
                  <a:lnTo>
                    <a:pt x="19012" y="732539"/>
                  </a:lnTo>
                  <a:lnTo>
                    <a:pt x="29461" y="688150"/>
                  </a:lnTo>
                  <a:lnTo>
                    <a:pt x="42071" y="644613"/>
                  </a:lnTo>
                  <a:lnTo>
                    <a:pt x="56783" y="601983"/>
                  </a:lnTo>
                  <a:lnTo>
                    <a:pt x="73538" y="560320"/>
                  </a:lnTo>
                  <a:lnTo>
                    <a:pt x="92278" y="519680"/>
                  </a:lnTo>
                  <a:lnTo>
                    <a:pt x="112944" y="480121"/>
                  </a:lnTo>
                  <a:lnTo>
                    <a:pt x="135476" y="441701"/>
                  </a:lnTo>
                  <a:lnTo>
                    <a:pt x="159816" y="404477"/>
                  </a:lnTo>
                  <a:lnTo>
                    <a:pt x="185906" y="368508"/>
                  </a:lnTo>
                  <a:lnTo>
                    <a:pt x="213686" y="333850"/>
                  </a:lnTo>
                  <a:lnTo>
                    <a:pt x="243097" y="300561"/>
                  </a:lnTo>
                  <a:lnTo>
                    <a:pt x="274081" y="268700"/>
                  </a:lnTo>
                  <a:lnTo>
                    <a:pt x="306580" y="238323"/>
                  </a:lnTo>
                  <a:lnTo>
                    <a:pt x="340533" y="209488"/>
                  </a:lnTo>
                  <a:lnTo>
                    <a:pt x="375882" y="182253"/>
                  </a:lnTo>
                  <a:lnTo>
                    <a:pt x="412570" y="156675"/>
                  </a:lnTo>
                  <a:lnTo>
                    <a:pt x="450536" y="132813"/>
                  </a:lnTo>
                  <a:lnTo>
                    <a:pt x="489721" y="110723"/>
                  </a:lnTo>
                  <a:lnTo>
                    <a:pt x="530068" y="90463"/>
                  </a:lnTo>
                  <a:lnTo>
                    <a:pt x="571517" y="72092"/>
                  </a:lnTo>
                  <a:lnTo>
                    <a:pt x="614010" y="55666"/>
                  </a:lnTo>
                  <a:lnTo>
                    <a:pt x="657487" y="41243"/>
                  </a:lnTo>
                  <a:lnTo>
                    <a:pt x="701890" y="28881"/>
                  </a:lnTo>
                  <a:lnTo>
                    <a:pt x="747161" y="18637"/>
                  </a:lnTo>
                  <a:lnTo>
                    <a:pt x="793239" y="10570"/>
                  </a:lnTo>
                  <a:lnTo>
                    <a:pt x="840067" y="4736"/>
                  </a:lnTo>
                  <a:lnTo>
                    <a:pt x="887585" y="1193"/>
                  </a:lnTo>
                  <a:lnTo>
                    <a:pt x="935736" y="0"/>
                  </a:lnTo>
                  <a:lnTo>
                    <a:pt x="983886" y="1193"/>
                  </a:lnTo>
                  <a:lnTo>
                    <a:pt x="1031404" y="4736"/>
                  </a:lnTo>
                  <a:lnTo>
                    <a:pt x="1078232" y="10570"/>
                  </a:lnTo>
                  <a:lnTo>
                    <a:pt x="1124310" y="18637"/>
                  </a:lnTo>
                  <a:lnTo>
                    <a:pt x="1169581" y="28881"/>
                  </a:lnTo>
                  <a:lnTo>
                    <a:pt x="1213984" y="41243"/>
                  </a:lnTo>
                  <a:lnTo>
                    <a:pt x="1257461" y="55666"/>
                  </a:lnTo>
                  <a:lnTo>
                    <a:pt x="1299954" y="72092"/>
                  </a:lnTo>
                  <a:lnTo>
                    <a:pt x="1341403" y="90463"/>
                  </a:lnTo>
                  <a:lnTo>
                    <a:pt x="1381750" y="110723"/>
                  </a:lnTo>
                  <a:lnTo>
                    <a:pt x="1420935" y="132813"/>
                  </a:lnTo>
                  <a:lnTo>
                    <a:pt x="1458901" y="156675"/>
                  </a:lnTo>
                  <a:lnTo>
                    <a:pt x="1495589" y="182253"/>
                  </a:lnTo>
                  <a:lnTo>
                    <a:pt x="1530938" y="209488"/>
                  </a:lnTo>
                  <a:lnTo>
                    <a:pt x="1564891" y="238323"/>
                  </a:lnTo>
                  <a:lnTo>
                    <a:pt x="1597390" y="268700"/>
                  </a:lnTo>
                  <a:lnTo>
                    <a:pt x="1628374" y="300561"/>
                  </a:lnTo>
                  <a:lnTo>
                    <a:pt x="1657785" y="333850"/>
                  </a:lnTo>
                  <a:lnTo>
                    <a:pt x="1685565" y="368508"/>
                  </a:lnTo>
                  <a:lnTo>
                    <a:pt x="1711655" y="404477"/>
                  </a:lnTo>
                  <a:lnTo>
                    <a:pt x="1735995" y="441701"/>
                  </a:lnTo>
                  <a:lnTo>
                    <a:pt x="1758527" y="480121"/>
                  </a:lnTo>
                  <a:lnTo>
                    <a:pt x="1779193" y="519680"/>
                  </a:lnTo>
                  <a:lnTo>
                    <a:pt x="1797933" y="560320"/>
                  </a:lnTo>
                  <a:lnTo>
                    <a:pt x="1814688" y="601983"/>
                  </a:lnTo>
                  <a:lnTo>
                    <a:pt x="1829400" y="644613"/>
                  </a:lnTo>
                  <a:lnTo>
                    <a:pt x="1842010" y="688150"/>
                  </a:lnTo>
                  <a:lnTo>
                    <a:pt x="1852459" y="732539"/>
                  </a:lnTo>
                  <a:lnTo>
                    <a:pt x="1860689" y="777721"/>
                  </a:lnTo>
                  <a:lnTo>
                    <a:pt x="1866640" y="823638"/>
                  </a:lnTo>
                  <a:lnTo>
                    <a:pt x="1870254" y="870232"/>
                  </a:lnTo>
                  <a:lnTo>
                    <a:pt x="1871472" y="917448"/>
                  </a:lnTo>
                  <a:lnTo>
                    <a:pt x="1870254" y="964663"/>
                  </a:lnTo>
                  <a:lnTo>
                    <a:pt x="1866640" y="1011257"/>
                  </a:lnTo>
                  <a:lnTo>
                    <a:pt x="1860689" y="1057174"/>
                  </a:lnTo>
                  <a:lnTo>
                    <a:pt x="1852459" y="1102356"/>
                  </a:lnTo>
                  <a:lnTo>
                    <a:pt x="1842010" y="1146745"/>
                  </a:lnTo>
                  <a:lnTo>
                    <a:pt x="1829400" y="1190282"/>
                  </a:lnTo>
                  <a:lnTo>
                    <a:pt x="1814688" y="1232912"/>
                  </a:lnTo>
                  <a:lnTo>
                    <a:pt x="1797933" y="1274575"/>
                  </a:lnTo>
                  <a:lnTo>
                    <a:pt x="1779193" y="1315215"/>
                  </a:lnTo>
                  <a:lnTo>
                    <a:pt x="1758527" y="1354774"/>
                  </a:lnTo>
                  <a:lnTo>
                    <a:pt x="1735995" y="1393194"/>
                  </a:lnTo>
                  <a:lnTo>
                    <a:pt x="1711655" y="1430418"/>
                  </a:lnTo>
                  <a:lnTo>
                    <a:pt x="1685565" y="1466387"/>
                  </a:lnTo>
                  <a:lnTo>
                    <a:pt x="1657785" y="1501045"/>
                  </a:lnTo>
                  <a:lnTo>
                    <a:pt x="1628374" y="1534334"/>
                  </a:lnTo>
                  <a:lnTo>
                    <a:pt x="1597390" y="1566195"/>
                  </a:lnTo>
                  <a:lnTo>
                    <a:pt x="1564891" y="1596572"/>
                  </a:lnTo>
                  <a:lnTo>
                    <a:pt x="1530938" y="1625407"/>
                  </a:lnTo>
                  <a:lnTo>
                    <a:pt x="1495589" y="1652642"/>
                  </a:lnTo>
                  <a:lnTo>
                    <a:pt x="1458901" y="1678220"/>
                  </a:lnTo>
                  <a:lnTo>
                    <a:pt x="1420935" y="1702082"/>
                  </a:lnTo>
                  <a:lnTo>
                    <a:pt x="1381750" y="1724172"/>
                  </a:lnTo>
                  <a:lnTo>
                    <a:pt x="1341403" y="1744432"/>
                  </a:lnTo>
                  <a:lnTo>
                    <a:pt x="1299954" y="1762803"/>
                  </a:lnTo>
                  <a:lnTo>
                    <a:pt x="1257461" y="1779229"/>
                  </a:lnTo>
                  <a:lnTo>
                    <a:pt x="1213984" y="1793652"/>
                  </a:lnTo>
                  <a:lnTo>
                    <a:pt x="1169581" y="1806014"/>
                  </a:lnTo>
                  <a:lnTo>
                    <a:pt x="1124310" y="1816258"/>
                  </a:lnTo>
                  <a:lnTo>
                    <a:pt x="1078232" y="1824325"/>
                  </a:lnTo>
                  <a:lnTo>
                    <a:pt x="1031404" y="1830159"/>
                  </a:lnTo>
                  <a:lnTo>
                    <a:pt x="983886" y="1833702"/>
                  </a:lnTo>
                  <a:lnTo>
                    <a:pt x="935736" y="1834895"/>
                  </a:lnTo>
                  <a:lnTo>
                    <a:pt x="887585" y="1833702"/>
                  </a:lnTo>
                  <a:lnTo>
                    <a:pt x="840067" y="1830159"/>
                  </a:lnTo>
                  <a:lnTo>
                    <a:pt x="793239" y="1824325"/>
                  </a:lnTo>
                  <a:lnTo>
                    <a:pt x="747161" y="1816258"/>
                  </a:lnTo>
                  <a:lnTo>
                    <a:pt x="701890" y="1806014"/>
                  </a:lnTo>
                  <a:lnTo>
                    <a:pt x="657487" y="1793652"/>
                  </a:lnTo>
                  <a:lnTo>
                    <a:pt x="614010" y="1779229"/>
                  </a:lnTo>
                  <a:lnTo>
                    <a:pt x="571517" y="1762803"/>
                  </a:lnTo>
                  <a:lnTo>
                    <a:pt x="530068" y="1744432"/>
                  </a:lnTo>
                  <a:lnTo>
                    <a:pt x="489721" y="1724172"/>
                  </a:lnTo>
                  <a:lnTo>
                    <a:pt x="450536" y="1702082"/>
                  </a:lnTo>
                  <a:lnTo>
                    <a:pt x="412570" y="1678220"/>
                  </a:lnTo>
                  <a:lnTo>
                    <a:pt x="375882" y="1652642"/>
                  </a:lnTo>
                  <a:lnTo>
                    <a:pt x="340533" y="1625407"/>
                  </a:lnTo>
                  <a:lnTo>
                    <a:pt x="306580" y="1596572"/>
                  </a:lnTo>
                  <a:lnTo>
                    <a:pt x="274081" y="1566195"/>
                  </a:lnTo>
                  <a:lnTo>
                    <a:pt x="243097" y="1534334"/>
                  </a:lnTo>
                  <a:lnTo>
                    <a:pt x="213686" y="1501045"/>
                  </a:lnTo>
                  <a:lnTo>
                    <a:pt x="185906" y="1466387"/>
                  </a:lnTo>
                  <a:lnTo>
                    <a:pt x="159816" y="1430418"/>
                  </a:lnTo>
                  <a:lnTo>
                    <a:pt x="135476" y="1393194"/>
                  </a:lnTo>
                  <a:lnTo>
                    <a:pt x="112944" y="1354774"/>
                  </a:lnTo>
                  <a:lnTo>
                    <a:pt x="92278" y="1315215"/>
                  </a:lnTo>
                  <a:lnTo>
                    <a:pt x="73538" y="1274575"/>
                  </a:lnTo>
                  <a:lnTo>
                    <a:pt x="56783" y="1232912"/>
                  </a:lnTo>
                  <a:lnTo>
                    <a:pt x="42071" y="1190282"/>
                  </a:lnTo>
                  <a:lnTo>
                    <a:pt x="29461" y="1146745"/>
                  </a:lnTo>
                  <a:lnTo>
                    <a:pt x="19012" y="1102356"/>
                  </a:lnTo>
                  <a:lnTo>
                    <a:pt x="10782" y="1057174"/>
                  </a:lnTo>
                  <a:lnTo>
                    <a:pt x="4831" y="1011257"/>
                  </a:lnTo>
                  <a:lnTo>
                    <a:pt x="1217" y="964663"/>
                  </a:lnTo>
                  <a:lnTo>
                    <a:pt x="0" y="917448"/>
                  </a:lnTo>
                  <a:close/>
                </a:path>
                <a:path w="1871979" h="1835150">
                  <a:moveTo>
                    <a:pt x="202691" y="917448"/>
                  </a:moveTo>
                  <a:lnTo>
                    <a:pt x="204251" y="964696"/>
                  </a:lnTo>
                  <a:lnTo>
                    <a:pt x="208866" y="1011130"/>
                  </a:lnTo>
                  <a:lnTo>
                    <a:pt x="216439" y="1056654"/>
                  </a:lnTo>
                  <a:lnTo>
                    <a:pt x="226873" y="1101172"/>
                  </a:lnTo>
                  <a:lnTo>
                    <a:pt x="240072" y="1144592"/>
                  </a:lnTo>
                  <a:lnTo>
                    <a:pt x="255939" y="1186816"/>
                  </a:lnTo>
                  <a:lnTo>
                    <a:pt x="274378" y="1227752"/>
                  </a:lnTo>
                  <a:lnTo>
                    <a:pt x="295291" y="1267304"/>
                  </a:lnTo>
                  <a:lnTo>
                    <a:pt x="318583" y="1305377"/>
                  </a:lnTo>
                  <a:lnTo>
                    <a:pt x="344155" y="1341877"/>
                  </a:lnTo>
                  <a:lnTo>
                    <a:pt x="371912" y="1376709"/>
                  </a:lnTo>
                  <a:lnTo>
                    <a:pt x="401757" y="1409778"/>
                  </a:lnTo>
                  <a:lnTo>
                    <a:pt x="433594" y="1440990"/>
                  </a:lnTo>
                  <a:lnTo>
                    <a:pt x="467324" y="1470249"/>
                  </a:lnTo>
                  <a:lnTo>
                    <a:pt x="502852" y="1497461"/>
                  </a:lnTo>
                  <a:lnTo>
                    <a:pt x="540082" y="1522531"/>
                  </a:lnTo>
                  <a:lnTo>
                    <a:pt x="578915" y="1545364"/>
                  </a:lnTo>
                  <a:lnTo>
                    <a:pt x="619257" y="1565866"/>
                  </a:lnTo>
                  <a:lnTo>
                    <a:pt x="661009" y="1583942"/>
                  </a:lnTo>
                  <a:lnTo>
                    <a:pt x="704075" y="1599496"/>
                  </a:lnTo>
                  <a:lnTo>
                    <a:pt x="748359" y="1612436"/>
                  </a:lnTo>
                  <a:lnTo>
                    <a:pt x="793764" y="1622664"/>
                  </a:lnTo>
                  <a:lnTo>
                    <a:pt x="840193" y="1630088"/>
                  </a:lnTo>
                  <a:lnTo>
                    <a:pt x="887549" y="1634612"/>
                  </a:lnTo>
                  <a:lnTo>
                    <a:pt x="935736" y="1636141"/>
                  </a:lnTo>
                  <a:lnTo>
                    <a:pt x="983922" y="1634612"/>
                  </a:lnTo>
                  <a:lnTo>
                    <a:pt x="1031278" y="1630088"/>
                  </a:lnTo>
                  <a:lnTo>
                    <a:pt x="1077707" y="1622664"/>
                  </a:lnTo>
                  <a:lnTo>
                    <a:pt x="1123112" y="1612436"/>
                  </a:lnTo>
                  <a:lnTo>
                    <a:pt x="1167396" y="1599496"/>
                  </a:lnTo>
                  <a:lnTo>
                    <a:pt x="1210462" y="1583942"/>
                  </a:lnTo>
                  <a:lnTo>
                    <a:pt x="1252214" y="1565866"/>
                  </a:lnTo>
                  <a:lnTo>
                    <a:pt x="1292556" y="1545364"/>
                  </a:lnTo>
                  <a:lnTo>
                    <a:pt x="1331389" y="1522531"/>
                  </a:lnTo>
                  <a:lnTo>
                    <a:pt x="1368619" y="1497461"/>
                  </a:lnTo>
                  <a:lnTo>
                    <a:pt x="1404147" y="1470249"/>
                  </a:lnTo>
                  <a:lnTo>
                    <a:pt x="1437877" y="1440990"/>
                  </a:lnTo>
                  <a:lnTo>
                    <a:pt x="1469714" y="1409778"/>
                  </a:lnTo>
                  <a:lnTo>
                    <a:pt x="1499559" y="1376709"/>
                  </a:lnTo>
                  <a:lnTo>
                    <a:pt x="1527316" y="1341877"/>
                  </a:lnTo>
                  <a:lnTo>
                    <a:pt x="1552888" y="1305377"/>
                  </a:lnTo>
                  <a:lnTo>
                    <a:pt x="1576180" y="1267304"/>
                  </a:lnTo>
                  <a:lnTo>
                    <a:pt x="1597093" y="1227752"/>
                  </a:lnTo>
                  <a:lnTo>
                    <a:pt x="1615532" y="1186816"/>
                  </a:lnTo>
                  <a:lnTo>
                    <a:pt x="1631399" y="1144592"/>
                  </a:lnTo>
                  <a:lnTo>
                    <a:pt x="1644598" y="1101172"/>
                  </a:lnTo>
                  <a:lnTo>
                    <a:pt x="1655032" y="1056654"/>
                  </a:lnTo>
                  <a:lnTo>
                    <a:pt x="1662605" y="1011130"/>
                  </a:lnTo>
                  <a:lnTo>
                    <a:pt x="1667220" y="964696"/>
                  </a:lnTo>
                  <a:lnTo>
                    <a:pt x="1668779" y="917448"/>
                  </a:lnTo>
                  <a:lnTo>
                    <a:pt x="1667220" y="870199"/>
                  </a:lnTo>
                  <a:lnTo>
                    <a:pt x="1662605" y="823765"/>
                  </a:lnTo>
                  <a:lnTo>
                    <a:pt x="1655032" y="778241"/>
                  </a:lnTo>
                  <a:lnTo>
                    <a:pt x="1644598" y="733723"/>
                  </a:lnTo>
                  <a:lnTo>
                    <a:pt x="1631399" y="690303"/>
                  </a:lnTo>
                  <a:lnTo>
                    <a:pt x="1615532" y="648079"/>
                  </a:lnTo>
                  <a:lnTo>
                    <a:pt x="1597093" y="607143"/>
                  </a:lnTo>
                  <a:lnTo>
                    <a:pt x="1576180" y="567591"/>
                  </a:lnTo>
                  <a:lnTo>
                    <a:pt x="1552888" y="529518"/>
                  </a:lnTo>
                  <a:lnTo>
                    <a:pt x="1527316" y="493018"/>
                  </a:lnTo>
                  <a:lnTo>
                    <a:pt x="1499559" y="458186"/>
                  </a:lnTo>
                  <a:lnTo>
                    <a:pt x="1469714" y="425117"/>
                  </a:lnTo>
                  <a:lnTo>
                    <a:pt x="1437877" y="393905"/>
                  </a:lnTo>
                  <a:lnTo>
                    <a:pt x="1404147" y="364646"/>
                  </a:lnTo>
                  <a:lnTo>
                    <a:pt x="1368619" y="337434"/>
                  </a:lnTo>
                  <a:lnTo>
                    <a:pt x="1331389" y="312364"/>
                  </a:lnTo>
                  <a:lnTo>
                    <a:pt x="1292556" y="289531"/>
                  </a:lnTo>
                  <a:lnTo>
                    <a:pt x="1252214" y="269029"/>
                  </a:lnTo>
                  <a:lnTo>
                    <a:pt x="1210462" y="250953"/>
                  </a:lnTo>
                  <a:lnTo>
                    <a:pt x="1167396" y="235399"/>
                  </a:lnTo>
                  <a:lnTo>
                    <a:pt x="1123112" y="222459"/>
                  </a:lnTo>
                  <a:lnTo>
                    <a:pt x="1077707" y="212231"/>
                  </a:lnTo>
                  <a:lnTo>
                    <a:pt x="1031278" y="204807"/>
                  </a:lnTo>
                  <a:lnTo>
                    <a:pt x="983922" y="200283"/>
                  </a:lnTo>
                  <a:lnTo>
                    <a:pt x="935736" y="198754"/>
                  </a:lnTo>
                  <a:lnTo>
                    <a:pt x="887549" y="200283"/>
                  </a:lnTo>
                  <a:lnTo>
                    <a:pt x="840193" y="204807"/>
                  </a:lnTo>
                  <a:lnTo>
                    <a:pt x="793764" y="212231"/>
                  </a:lnTo>
                  <a:lnTo>
                    <a:pt x="748359" y="222459"/>
                  </a:lnTo>
                  <a:lnTo>
                    <a:pt x="704075" y="235399"/>
                  </a:lnTo>
                  <a:lnTo>
                    <a:pt x="661009" y="250953"/>
                  </a:lnTo>
                  <a:lnTo>
                    <a:pt x="619257" y="269029"/>
                  </a:lnTo>
                  <a:lnTo>
                    <a:pt x="578915" y="289531"/>
                  </a:lnTo>
                  <a:lnTo>
                    <a:pt x="540082" y="312364"/>
                  </a:lnTo>
                  <a:lnTo>
                    <a:pt x="502852" y="337434"/>
                  </a:lnTo>
                  <a:lnTo>
                    <a:pt x="467324" y="364646"/>
                  </a:lnTo>
                  <a:lnTo>
                    <a:pt x="433594" y="393905"/>
                  </a:lnTo>
                  <a:lnTo>
                    <a:pt x="401757" y="425117"/>
                  </a:lnTo>
                  <a:lnTo>
                    <a:pt x="371912" y="458186"/>
                  </a:lnTo>
                  <a:lnTo>
                    <a:pt x="344155" y="493018"/>
                  </a:lnTo>
                  <a:lnTo>
                    <a:pt x="318583" y="529518"/>
                  </a:lnTo>
                  <a:lnTo>
                    <a:pt x="295291" y="567591"/>
                  </a:lnTo>
                  <a:lnTo>
                    <a:pt x="274378" y="607143"/>
                  </a:lnTo>
                  <a:lnTo>
                    <a:pt x="255939" y="648079"/>
                  </a:lnTo>
                  <a:lnTo>
                    <a:pt x="240072" y="690303"/>
                  </a:lnTo>
                  <a:lnTo>
                    <a:pt x="226873" y="733723"/>
                  </a:lnTo>
                  <a:lnTo>
                    <a:pt x="216439" y="778241"/>
                  </a:lnTo>
                  <a:lnTo>
                    <a:pt x="208866" y="823765"/>
                  </a:lnTo>
                  <a:lnTo>
                    <a:pt x="204251" y="870199"/>
                  </a:lnTo>
                  <a:lnTo>
                    <a:pt x="202691" y="9174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87945" y="1918716"/>
              <a:ext cx="171450" cy="722630"/>
            </a:xfrm>
            <a:custGeom>
              <a:avLst/>
              <a:gdLst/>
              <a:ahLst/>
              <a:cxnLst/>
              <a:rect l="l" t="t" r="r" b="b"/>
              <a:pathLst>
                <a:path w="171450" h="722630">
                  <a:moveTo>
                    <a:pt x="16446" y="551453"/>
                  </a:moveTo>
                  <a:lnTo>
                    <a:pt x="9251" y="553847"/>
                  </a:lnTo>
                  <a:lnTo>
                    <a:pt x="3643" y="558899"/>
                  </a:lnTo>
                  <a:lnTo>
                    <a:pt x="488" y="565499"/>
                  </a:lnTo>
                  <a:lnTo>
                    <a:pt x="0" y="572813"/>
                  </a:lnTo>
                  <a:lnTo>
                    <a:pt x="2393" y="580009"/>
                  </a:lnTo>
                  <a:lnTo>
                    <a:pt x="85578" y="722503"/>
                  </a:lnTo>
                  <a:lnTo>
                    <a:pt x="107671" y="684657"/>
                  </a:lnTo>
                  <a:lnTo>
                    <a:pt x="66528" y="684657"/>
                  </a:lnTo>
                  <a:lnTo>
                    <a:pt x="66528" y="614045"/>
                  </a:lnTo>
                  <a:lnTo>
                    <a:pt x="35413" y="560705"/>
                  </a:lnTo>
                  <a:lnTo>
                    <a:pt x="30360" y="555097"/>
                  </a:lnTo>
                  <a:lnTo>
                    <a:pt x="23760" y="551941"/>
                  </a:lnTo>
                  <a:lnTo>
                    <a:pt x="16446" y="551453"/>
                  </a:lnTo>
                  <a:close/>
                </a:path>
                <a:path w="171450" h="722630">
                  <a:moveTo>
                    <a:pt x="66528" y="614045"/>
                  </a:moveTo>
                  <a:lnTo>
                    <a:pt x="66528" y="684657"/>
                  </a:lnTo>
                  <a:lnTo>
                    <a:pt x="104628" y="684657"/>
                  </a:lnTo>
                  <a:lnTo>
                    <a:pt x="104628" y="675005"/>
                  </a:lnTo>
                  <a:lnTo>
                    <a:pt x="69068" y="675005"/>
                  </a:lnTo>
                  <a:lnTo>
                    <a:pt x="85578" y="646702"/>
                  </a:lnTo>
                  <a:lnTo>
                    <a:pt x="66528" y="614045"/>
                  </a:lnTo>
                  <a:close/>
                </a:path>
                <a:path w="171450" h="722630">
                  <a:moveTo>
                    <a:pt x="154709" y="551453"/>
                  </a:moveTo>
                  <a:lnTo>
                    <a:pt x="147395" y="551941"/>
                  </a:lnTo>
                  <a:lnTo>
                    <a:pt x="140795" y="555097"/>
                  </a:lnTo>
                  <a:lnTo>
                    <a:pt x="135743" y="560705"/>
                  </a:lnTo>
                  <a:lnTo>
                    <a:pt x="104628" y="614045"/>
                  </a:lnTo>
                  <a:lnTo>
                    <a:pt x="104628" y="684657"/>
                  </a:lnTo>
                  <a:lnTo>
                    <a:pt x="107671" y="684657"/>
                  </a:lnTo>
                  <a:lnTo>
                    <a:pt x="168763" y="580009"/>
                  </a:lnTo>
                  <a:lnTo>
                    <a:pt x="171156" y="572813"/>
                  </a:lnTo>
                  <a:lnTo>
                    <a:pt x="170668" y="565499"/>
                  </a:lnTo>
                  <a:lnTo>
                    <a:pt x="167512" y="558899"/>
                  </a:lnTo>
                  <a:lnTo>
                    <a:pt x="161905" y="553847"/>
                  </a:lnTo>
                  <a:lnTo>
                    <a:pt x="154709" y="551453"/>
                  </a:lnTo>
                  <a:close/>
                </a:path>
                <a:path w="171450" h="722630">
                  <a:moveTo>
                    <a:pt x="85578" y="646702"/>
                  </a:moveTo>
                  <a:lnTo>
                    <a:pt x="69068" y="675005"/>
                  </a:lnTo>
                  <a:lnTo>
                    <a:pt x="102088" y="675005"/>
                  </a:lnTo>
                  <a:lnTo>
                    <a:pt x="85578" y="646702"/>
                  </a:lnTo>
                  <a:close/>
                </a:path>
                <a:path w="171450" h="722630">
                  <a:moveTo>
                    <a:pt x="104628" y="614045"/>
                  </a:moveTo>
                  <a:lnTo>
                    <a:pt x="85578" y="646702"/>
                  </a:lnTo>
                  <a:lnTo>
                    <a:pt x="102088" y="675005"/>
                  </a:lnTo>
                  <a:lnTo>
                    <a:pt x="104628" y="675005"/>
                  </a:lnTo>
                  <a:lnTo>
                    <a:pt x="104628" y="614045"/>
                  </a:lnTo>
                  <a:close/>
                </a:path>
                <a:path w="171450" h="722630">
                  <a:moveTo>
                    <a:pt x="104628" y="0"/>
                  </a:moveTo>
                  <a:lnTo>
                    <a:pt x="66528" y="0"/>
                  </a:lnTo>
                  <a:lnTo>
                    <a:pt x="66528" y="614045"/>
                  </a:lnTo>
                  <a:lnTo>
                    <a:pt x="85578" y="646702"/>
                  </a:lnTo>
                  <a:lnTo>
                    <a:pt x="104628" y="614045"/>
                  </a:lnTo>
                  <a:lnTo>
                    <a:pt x="10462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223825" y="2273617"/>
            <a:ext cx="2313940" cy="2244090"/>
            <a:chOff x="6223825" y="2273617"/>
            <a:chExt cx="2313940" cy="2244090"/>
          </a:xfrm>
        </p:grpSpPr>
        <p:sp>
          <p:nvSpPr>
            <p:cNvPr id="14" name="object 14"/>
            <p:cNvSpPr/>
            <p:nvPr/>
          </p:nvSpPr>
          <p:spPr>
            <a:xfrm>
              <a:off x="6228588" y="2290063"/>
              <a:ext cx="2304415" cy="2222500"/>
            </a:xfrm>
            <a:custGeom>
              <a:avLst/>
              <a:gdLst/>
              <a:ahLst/>
              <a:cxnLst/>
              <a:rect l="l" t="t" r="r" b="b"/>
              <a:pathLst>
                <a:path w="2304415" h="2222500">
                  <a:moveTo>
                    <a:pt x="1343724" y="2209800"/>
                  </a:moveTo>
                  <a:lnTo>
                    <a:pt x="960563" y="2209800"/>
                  </a:lnTo>
                  <a:lnTo>
                    <a:pt x="1007604" y="2222500"/>
                  </a:lnTo>
                  <a:lnTo>
                    <a:pt x="1296683" y="2222500"/>
                  </a:lnTo>
                  <a:lnTo>
                    <a:pt x="1343724" y="2209800"/>
                  </a:lnTo>
                  <a:close/>
                </a:path>
                <a:path w="2304415" h="2222500">
                  <a:moveTo>
                    <a:pt x="1390130" y="12700"/>
                  </a:moveTo>
                  <a:lnTo>
                    <a:pt x="914157" y="12700"/>
                  </a:lnTo>
                  <a:lnTo>
                    <a:pt x="779155" y="50800"/>
                  </a:lnTo>
                  <a:lnTo>
                    <a:pt x="735692" y="76200"/>
                  </a:lnTo>
                  <a:lnTo>
                    <a:pt x="651313" y="101600"/>
                  </a:lnTo>
                  <a:lnTo>
                    <a:pt x="610477" y="127000"/>
                  </a:lnTo>
                  <a:lnTo>
                    <a:pt x="570596" y="152400"/>
                  </a:lnTo>
                  <a:lnTo>
                    <a:pt x="531711" y="165100"/>
                  </a:lnTo>
                  <a:lnTo>
                    <a:pt x="493862" y="190500"/>
                  </a:lnTo>
                  <a:lnTo>
                    <a:pt x="457087" y="215900"/>
                  </a:lnTo>
                  <a:lnTo>
                    <a:pt x="421428" y="254000"/>
                  </a:lnTo>
                  <a:lnTo>
                    <a:pt x="386925" y="279400"/>
                  </a:lnTo>
                  <a:lnTo>
                    <a:pt x="353616" y="304800"/>
                  </a:lnTo>
                  <a:lnTo>
                    <a:pt x="321543" y="342900"/>
                  </a:lnTo>
                  <a:lnTo>
                    <a:pt x="290745" y="368300"/>
                  </a:lnTo>
                  <a:lnTo>
                    <a:pt x="261262" y="406400"/>
                  </a:lnTo>
                  <a:lnTo>
                    <a:pt x="233135" y="431800"/>
                  </a:lnTo>
                  <a:lnTo>
                    <a:pt x="206402" y="469900"/>
                  </a:lnTo>
                  <a:lnTo>
                    <a:pt x="181104" y="508000"/>
                  </a:lnTo>
                  <a:lnTo>
                    <a:pt x="157282" y="546100"/>
                  </a:lnTo>
                  <a:lnTo>
                    <a:pt x="134974" y="584200"/>
                  </a:lnTo>
                  <a:lnTo>
                    <a:pt x="114222" y="622300"/>
                  </a:lnTo>
                  <a:lnTo>
                    <a:pt x="95064" y="660400"/>
                  </a:lnTo>
                  <a:lnTo>
                    <a:pt x="77541" y="711200"/>
                  </a:lnTo>
                  <a:lnTo>
                    <a:pt x="61693" y="749300"/>
                  </a:lnTo>
                  <a:lnTo>
                    <a:pt x="47560" y="787400"/>
                  </a:lnTo>
                  <a:lnTo>
                    <a:pt x="35182" y="838200"/>
                  </a:lnTo>
                  <a:lnTo>
                    <a:pt x="24598" y="876300"/>
                  </a:lnTo>
                  <a:lnTo>
                    <a:pt x="15849" y="927100"/>
                  </a:lnTo>
                  <a:lnTo>
                    <a:pt x="8975" y="977900"/>
                  </a:lnTo>
                  <a:lnTo>
                    <a:pt x="4015" y="1016000"/>
                  </a:lnTo>
                  <a:lnTo>
                    <a:pt x="1010" y="1066800"/>
                  </a:lnTo>
                  <a:lnTo>
                    <a:pt x="0" y="1117600"/>
                  </a:lnTo>
                  <a:lnTo>
                    <a:pt x="1010" y="1155700"/>
                  </a:lnTo>
                  <a:lnTo>
                    <a:pt x="4015" y="1206500"/>
                  </a:lnTo>
                  <a:lnTo>
                    <a:pt x="8975" y="1257300"/>
                  </a:lnTo>
                  <a:lnTo>
                    <a:pt x="15849" y="1295400"/>
                  </a:lnTo>
                  <a:lnTo>
                    <a:pt x="24598" y="1346200"/>
                  </a:lnTo>
                  <a:lnTo>
                    <a:pt x="35182" y="1384300"/>
                  </a:lnTo>
                  <a:lnTo>
                    <a:pt x="47560" y="1435100"/>
                  </a:lnTo>
                  <a:lnTo>
                    <a:pt x="61693" y="1473200"/>
                  </a:lnTo>
                  <a:lnTo>
                    <a:pt x="77541" y="1511300"/>
                  </a:lnTo>
                  <a:lnTo>
                    <a:pt x="95064" y="1562100"/>
                  </a:lnTo>
                  <a:lnTo>
                    <a:pt x="114222" y="1600200"/>
                  </a:lnTo>
                  <a:lnTo>
                    <a:pt x="134974" y="1638300"/>
                  </a:lnTo>
                  <a:lnTo>
                    <a:pt x="157282" y="1676400"/>
                  </a:lnTo>
                  <a:lnTo>
                    <a:pt x="181104" y="1714500"/>
                  </a:lnTo>
                  <a:lnTo>
                    <a:pt x="206402" y="1752600"/>
                  </a:lnTo>
                  <a:lnTo>
                    <a:pt x="233135" y="1790700"/>
                  </a:lnTo>
                  <a:lnTo>
                    <a:pt x="261262" y="1816100"/>
                  </a:lnTo>
                  <a:lnTo>
                    <a:pt x="290745" y="1854200"/>
                  </a:lnTo>
                  <a:lnTo>
                    <a:pt x="321543" y="1892300"/>
                  </a:lnTo>
                  <a:lnTo>
                    <a:pt x="353616" y="1917700"/>
                  </a:lnTo>
                  <a:lnTo>
                    <a:pt x="386925" y="1943100"/>
                  </a:lnTo>
                  <a:lnTo>
                    <a:pt x="421428" y="1981200"/>
                  </a:lnTo>
                  <a:lnTo>
                    <a:pt x="457087" y="2006600"/>
                  </a:lnTo>
                  <a:lnTo>
                    <a:pt x="493862" y="2032000"/>
                  </a:lnTo>
                  <a:lnTo>
                    <a:pt x="531711" y="2057400"/>
                  </a:lnTo>
                  <a:lnTo>
                    <a:pt x="570596" y="2070100"/>
                  </a:lnTo>
                  <a:lnTo>
                    <a:pt x="610477" y="2095500"/>
                  </a:lnTo>
                  <a:lnTo>
                    <a:pt x="651313" y="2120900"/>
                  </a:lnTo>
                  <a:lnTo>
                    <a:pt x="693065" y="2133600"/>
                  </a:lnTo>
                  <a:lnTo>
                    <a:pt x="735692" y="2159000"/>
                  </a:lnTo>
                  <a:lnTo>
                    <a:pt x="914157" y="2209800"/>
                  </a:lnTo>
                  <a:lnTo>
                    <a:pt x="1390130" y="2209800"/>
                  </a:lnTo>
                  <a:lnTo>
                    <a:pt x="1568595" y="2159000"/>
                  </a:lnTo>
                  <a:lnTo>
                    <a:pt x="1611222" y="2133600"/>
                  </a:lnTo>
                  <a:lnTo>
                    <a:pt x="1652974" y="2120900"/>
                  </a:lnTo>
                  <a:lnTo>
                    <a:pt x="1693810" y="2095500"/>
                  </a:lnTo>
                  <a:lnTo>
                    <a:pt x="1733691" y="2070100"/>
                  </a:lnTo>
                  <a:lnTo>
                    <a:pt x="1772576" y="2057400"/>
                  </a:lnTo>
                  <a:lnTo>
                    <a:pt x="1810425" y="2032000"/>
                  </a:lnTo>
                  <a:lnTo>
                    <a:pt x="1847200" y="2006600"/>
                  </a:lnTo>
                  <a:lnTo>
                    <a:pt x="1865029" y="1993900"/>
                  </a:lnTo>
                  <a:lnTo>
                    <a:pt x="1008298" y="1993900"/>
                  </a:lnTo>
                  <a:lnTo>
                    <a:pt x="871543" y="1955800"/>
                  </a:lnTo>
                  <a:lnTo>
                    <a:pt x="785155" y="1930400"/>
                  </a:lnTo>
                  <a:lnTo>
                    <a:pt x="743585" y="1905000"/>
                  </a:lnTo>
                  <a:lnTo>
                    <a:pt x="703183" y="1879600"/>
                  </a:lnTo>
                  <a:lnTo>
                    <a:pt x="664011" y="1866900"/>
                  </a:lnTo>
                  <a:lnTo>
                    <a:pt x="626134" y="1841500"/>
                  </a:lnTo>
                  <a:lnTo>
                    <a:pt x="589613" y="1816100"/>
                  </a:lnTo>
                  <a:lnTo>
                    <a:pt x="554514" y="1778000"/>
                  </a:lnTo>
                  <a:lnTo>
                    <a:pt x="520898" y="1752600"/>
                  </a:lnTo>
                  <a:lnTo>
                    <a:pt x="488829" y="1727200"/>
                  </a:lnTo>
                  <a:lnTo>
                    <a:pt x="458370" y="1689100"/>
                  </a:lnTo>
                  <a:lnTo>
                    <a:pt x="429585" y="1651000"/>
                  </a:lnTo>
                  <a:lnTo>
                    <a:pt x="402537" y="1625600"/>
                  </a:lnTo>
                  <a:lnTo>
                    <a:pt x="377289" y="1587500"/>
                  </a:lnTo>
                  <a:lnTo>
                    <a:pt x="353905" y="1549400"/>
                  </a:lnTo>
                  <a:lnTo>
                    <a:pt x="332447" y="1511300"/>
                  </a:lnTo>
                  <a:lnTo>
                    <a:pt x="312979" y="1473200"/>
                  </a:lnTo>
                  <a:lnTo>
                    <a:pt x="295565" y="1422400"/>
                  </a:lnTo>
                  <a:lnTo>
                    <a:pt x="280267" y="1384300"/>
                  </a:lnTo>
                  <a:lnTo>
                    <a:pt x="267150" y="1346200"/>
                  </a:lnTo>
                  <a:lnTo>
                    <a:pt x="256275" y="1295400"/>
                  </a:lnTo>
                  <a:lnTo>
                    <a:pt x="247707" y="1257300"/>
                  </a:lnTo>
                  <a:lnTo>
                    <a:pt x="241508" y="1206500"/>
                  </a:lnTo>
                  <a:lnTo>
                    <a:pt x="237743" y="1155700"/>
                  </a:lnTo>
                  <a:lnTo>
                    <a:pt x="236474" y="1117600"/>
                  </a:lnTo>
                  <a:lnTo>
                    <a:pt x="237743" y="1066800"/>
                  </a:lnTo>
                  <a:lnTo>
                    <a:pt x="241508" y="1016000"/>
                  </a:lnTo>
                  <a:lnTo>
                    <a:pt x="247707" y="977900"/>
                  </a:lnTo>
                  <a:lnTo>
                    <a:pt x="256275" y="927100"/>
                  </a:lnTo>
                  <a:lnTo>
                    <a:pt x="267150" y="889000"/>
                  </a:lnTo>
                  <a:lnTo>
                    <a:pt x="280267" y="838200"/>
                  </a:lnTo>
                  <a:lnTo>
                    <a:pt x="295565" y="800100"/>
                  </a:lnTo>
                  <a:lnTo>
                    <a:pt x="312979" y="762000"/>
                  </a:lnTo>
                  <a:lnTo>
                    <a:pt x="332447" y="711200"/>
                  </a:lnTo>
                  <a:lnTo>
                    <a:pt x="353905" y="673100"/>
                  </a:lnTo>
                  <a:lnTo>
                    <a:pt x="377289" y="635000"/>
                  </a:lnTo>
                  <a:lnTo>
                    <a:pt x="402537" y="596900"/>
                  </a:lnTo>
                  <a:lnTo>
                    <a:pt x="429585" y="571500"/>
                  </a:lnTo>
                  <a:lnTo>
                    <a:pt x="458370" y="533400"/>
                  </a:lnTo>
                  <a:lnTo>
                    <a:pt x="488829" y="495300"/>
                  </a:lnTo>
                  <a:lnTo>
                    <a:pt x="520898" y="469900"/>
                  </a:lnTo>
                  <a:lnTo>
                    <a:pt x="554514" y="444500"/>
                  </a:lnTo>
                  <a:lnTo>
                    <a:pt x="589613" y="406400"/>
                  </a:lnTo>
                  <a:lnTo>
                    <a:pt x="626134" y="381000"/>
                  </a:lnTo>
                  <a:lnTo>
                    <a:pt x="664011" y="355600"/>
                  </a:lnTo>
                  <a:lnTo>
                    <a:pt x="703183" y="342900"/>
                  </a:lnTo>
                  <a:lnTo>
                    <a:pt x="743585" y="317500"/>
                  </a:lnTo>
                  <a:lnTo>
                    <a:pt x="785155" y="292100"/>
                  </a:lnTo>
                  <a:lnTo>
                    <a:pt x="916235" y="254000"/>
                  </a:lnTo>
                  <a:lnTo>
                    <a:pt x="1008298" y="228600"/>
                  </a:lnTo>
                  <a:lnTo>
                    <a:pt x="1859086" y="228600"/>
                  </a:lnTo>
                  <a:lnTo>
                    <a:pt x="1847200" y="215900"/>
                  </a:lnTo>
                  <a:lnTo>
                    <a:pt x="1810425" y="190500"/>
                  </a:lnTo>
                  <a:lnTo>
                    <a:pt x="1772576" y="165100"/>
                  </a:lnTo>
                  <a:lnTo>
                    <a:pt x="1733691" y="152400"/>
                  </a:lnTo>
                  <a:lnTo>
                    <a:pt x="1693810" y="127000"/>
                  </a:lnTo>
                  <a:lnTo>
                    <a:pt x="1652974" y="101600"/>
                  </a:lnTo>
                  <a:lnTo>
                    <a:pt x="1568595" y="76200"/>
                  </a:lnTo>
                  <a:lnTo>
                    <a:pt x="1525132" y="50800"/>
                  </a:lnTo>
                  <a:lnTo>
                    <a:pt x="1390130" y="12700"/>
                  </a:lnTo>
                  <a:close/>
                </a:path>
                <a:path w="2304415" h="2222500">
                  <a:moveTo>
                    <a:pt x="1859086" y="228600"/>
                  </a:moveTo>
                  <a:lnTo>
                    <a:pt x="1295989" y="228600"/>
                  </a:lnTo>
                  <a:lnTo>
                    <a:pt x="1388052" y="254000"/>
                  </a:lnTo>
                  <a:lnTo>
                    <a:pt x="1519132" y="292100"/>
                  </a:lnTo>
                  <a:lnTo>
                    <a:pt x="1560702" y="317500"/>
                  </a:lnTo>
                  <a:lnTo>
                    <a:pt x="1601104" y="342900"/>
                  </a:lnTo>
                  <a:lnTo>
                    <a:pt x="1640276" y="355600"/>
                  </a:lnTo>
                  <a:lnTo>
                    <a:pt x="1678153" y="381000"/>
                  </a:lnTo>
                  <a:lnTo>
                    <a:pt x="1714674" y="406400"/>
                  </a:lnTo>
                  <a:lnTo>
                    <a:pt x="1749773" y="444500"/>
                  </a:lnTo>
                  <a:lnTo>
                    <a:pt x="1783389" y="469900"/>
                  </a:lnTo>
                  <a:lnTo>
                    <a:pt x="1815458" y="495300"/>
                  </a:lnTo>
                  <a:lnTo>
                    <a:pt x="1845917" y="533400"/>
                  </a:lnTo>
                  <a:lnTo>
                    <a:pt x="1874702" y="571500"/>
                  </a:lnTo>
                  <a:lnTo>
                    <a:pt x="1901750" y="596900"/>
                  </a:lnTo>
                  <a:lnTo>
                    <a:pt x="1926998" y="635000"/>
                  </a:lnTo>
                  <a:lnTo>
                    <a:pt x="1950382" y="673100"/>
                  </a:lnTo>
                  <a:lnTo>
                    <a:pt x="1971840" y="711200"/>
                  </a:lnTo>
                  <a:lnTo>
                    <a:pt x="1991308" y="762000"/>
                  </a:lnTo>
                  <a:lnTo>
                    <a:pt x="2008722" y="800100"/>
                  </a:lnTo>
                  <a:lnTo>
                    <a:pt x="2024020" y="838200"/>
                  </a:lnTo>
                  <a:lnTo>
                    <a:pt x="2037137" y="889000"/>
                  </a:lnTo>
                  <a:lnTo>
                    <a:pt x="2048012" y="927100"/>
                  </a:lnTo>
                  <a:lnTo>
                    <a:pt x="2056580" y="977900"/>
                  </a:lnTo>
                  <a:lnTo>
                    <a:pt x="2062779" y="1016000"/>
                  </a:lnTo>
                  <a:lnTo>
                    <a:pt x="2066544" y="1066800"/>
                  </a:lnTo>
                  <a:lnTo>
                    <a:pt x="2067814" y="1117600"/>
                  </a:lnTo>
                  <a:lnTo>
                    <a:pt x="2066544" y="1155700"/>
                  </a:lnTo>
                  <a:lnTo>
                    <a:pt x="2062779" y="1206500"/>
                  </a:lnTo>
                  <a:lnTo>
                    <a:pt x="2056580" y="1257300"/>
                  </a:lnTo>
                  <a:lnTo>
                    <a:pt x="2048012" y="1295400"/>
                  </a:lnTo>
                  <a:lnTo>
                    <a:pt x="2037137" y="1346200"/>
                  </a:lnTo>
                  <a:lnTo>
                    <a:pt x="2024020" y="1384300"/>
                  </a:lnTo>
                  <a:lnTo>
                    <a:pt x="2008722" y="1422400"/>
                  </a:lnTo>
                  <a:lnTo>
                    <a:pt x="1991308" y="1473200"/>
                  </a:lnTo>
                  <a:lnTo>
                    <a:pt x="1971840" y="1511300"/>
                  </a:lnTo>
                  <a:lnTo>
                    <a:pt x="1950382" y="1549400"/>
                  </a:lnTo>
                  <a:lnTo>
                    <a:pt x="1926998" y="1587500"/>
                  </a:lnTo>
                  <a:lnTo>
                    <a:pt x="1901750" y="1625600"/>
                  </a:lnTo>
                  <a:lnTo>
                    <a:pt x="1874702" y="1651000"/>
                  </a:lnTo>
                  <a:lnTo>
                    <a:pt x="1845917" y="1689100"/>
                  </a:lnTo>
                  <a:lnTo>
                    <a:pt x="1815458" y="1727200"/>
                  </a:lnTo>
                  <a:lnTo>
                    <a:pt x="1783389" y="1752600"/>
                  </a:lnTo>
                  <a:lnTo>
                    <a:pt x="1749773" y="1778000"/>
                  </a:lnTo>
                  <a:lnTo>
                    <a:pt x="1714674" y="1816100"/>
                  </a:lnTo>
                  <a:lnTo>
                    <a:pt x="1678153" y="1841500"/>
                  </a:lnTo>
                  <a:lnTo>
                    <a:pt x="1640276" y="1866900"/>
                  </a:lnTo>
                  <a:lnTo>
                    <a:pt x="1601104" y="1879600"/>
                  </a:lnTo>
                  <a:lnTo>
                    <a:pt x="1560702" y="1905000"/>
                  </a:lnTo>
                  <a:lnTo>
                    <a:pt x="1519132" y="1930400"/>
                  </a:lnTo>
                  <a:lnTo>
                    <a:pt x="1432744" y="1955800"/>
                  </a:lnTo>
                  <a:lnTo>
                    <a:pt x="1295989" y="1993900"/>
                  </a:lnTo>
                  <a:lnTo>
                    <a:pt x="1865029" y="1993900"/>
                  </a:lnTo>
                  <a:lnTo>
                    <a:pt x="1882859" y="1981200"/>
                  </a:lnTo>
                  <a:lnTo>
                    <a:pt x="1917362" y="1943100"/>
                  </a:lnTo>
                  <a:lnTo>
                    <a:pt x="1950671" y="1917700"/>
                  </a:lnTo>
                  <a:lnTo>
                    <a:pt x="1982744" y="1892300"/>
                  </a:lnTo>
                  <a:lnTo>
                    <a:pt x="2013542" y="1854200"/>
                  </a:lnTo>
                  <a:lnTo>
                    <a:pt x="2043025" y="1816100"/>
                  </a:lnTo>
                  <a:lnTo>
                    <a:pt x="2071152" y="1790700"/>
                  </a:lnTo>
                  <a:lnTo>
                    <a:pt x="2097885" y="1752600"/>
                  </a:lnTo>
                  <a:lnTo>
                    <a:pt x="2123183" y="1714500"/>
                  </a:lnTo>
                  <a:lnTo>
                    <a:pt x="2147005" y="1676400"/>
                  </a:lnTo>
                  <a:lnTo>
                    <a:pt x="2169313" y="1638300"/>
                  </a:lnTo>
                  <a:lnTo>
                    <a:pt x="2190065" y="1600200"/>
                  </a:lnTo>
                  <a:lnTo>
                    <a:pt x="2209223" y="1562100"/>
                  </a:lnTo>
                  <a:lnTo>
                    <a:pt x="2226746" y="1511300"/>
                  </a:lnTo>
                  <a:lnTo>
                    <a:pt x="2242594" y="1473200"/>
                  </a:lnTo>
                  <a:lnTo>
                    <a:pt x="2256727" y="1435100"/>
                  </a:lnTo>
                  <a:lnTo>
                    <a:pt x="2269105" y="1384300"/>
                  </a:lnTo>
                  <a:lnTo>
                    <a:pt x="2279689" y="1346200"/>
                  </a:lnTo>
                  <a:lnTo>
                    <a:pt x="2288438" y="1295400"/>
                  </a:lnTo>
                  <a:lnTo>
                    <a:pt x="2295312" y="1257300"/>
                  </a:lnTo>
                  <a:lnTo>
                    <a:pt x="2300272" y="1206500"/>
                  </a:lnTo>
                  <a:lnTo>
                    <a:pt x="2303277" y="1155700"/>
                  </a:lnTo>
                  <a:lnTo>
                    <a:pt x="2304288" y="1117600"/>
                  </a:lnTo>
                  <a:lnTo>
                    <a:pt x="2303277" y="1066800"/>
                  </a:lnTo>
                  <a:lnTo>
                    <a:pt x="2300272" y="1016000"/>
                  </a:lnTo>
                  <a:lnTo>
                    <a:pt x="2295312" y="977900"/>
                  </a:lnTo>
                  <a:lnTo>
                    <a:pt x="2288438" y="927100"/>
                  </a:lnTo>
                  <a:lnTo>
                    <a:pt x="2279689" y="876300"/>
                  </a:lnTo>
                  <a:lnTo>
                    <a:pt x="2269105" y="838200"/>
                  </a:lnTo>
                  <a:lnTo>
                    <a:pt x="2256727" y="787400"/>
                  </a:lnTo>
                  <a:lnTo>
                    <a:pt x="2242594" y="749300"/>
                  </a:lnTo>
                  <a:lnTo>
                    <a:pt x="2226746" y="711200"/>
                  </a:lnTo>
                  <a:lnTo>
                    <a:pt x="2209223" y="660400"/>
                  </a:lnTo>
                  <a:lnTo>
                    <a:pt x="2190065" y="622300"/>
                  </a:lnTo>
                  <a:lnTo>
                    <a:pt x="2169313" y="584200"/>
                  </a:lnTo>
                  <a:lnTo>
                    <a:pt x="2147005" y="546100"/>
                  </a:lnTo>
                  <a:lnTo>
                    <a:pt x="2123183" y="508000"/>
                  </a:lnTo>
                  <a:lnTo>
                    <a:pt x="2097885" y="469900"/>
                  </a:lnTo>
                  <a:lnTo>
                    <a:pt x="2071152" y="431800"/>
                  </a:lnTo>
                  <a:lnTo>
                    <a:pt x="2043025" y="406400"/>
                  </a:lnTo>
                  <a:lnTo>
                    <a:pt x="2013542" y="368300"/>
                  </a:lnTo>
                  <a:lnTo>
                    <a:pt x="1982744" y="342900"/>
                  </a:lnTo>
                  <a:lnTo>
                    <a:pt x="1950671" y="304800"/>
                  </a:lnTo>
                  <a:lnTo>
                    <a:pt x="1917362" y="279400"/>
                  </a:lnTo>
                  <a:lnTo>
                    <a:pt x="1882859" y="254000"/>
                  </a:lnTo>
                  <a:lnTo>
                    <a:pt x="1859086" y="228600"/>
                  </a:lnTo>
                  <a:close/>
                </a:path>
                <a:path w="2304415" h="2222500">
                  <a:moveTo>
                    <a:pt x="1296683" y="0"/>
                  </a:moveTo>
                  <a:lnTo>
                    <a:pt x="1007604" y="0"/>
                  </a:lnTo>
                  <a:lnTo>
                    <a:pt x="960563" y="12700"/>
                  </a:lnTo>
                  <a:lnTo>
                    <a:pt x="1343724" y="12700"/>
                  </a:lnTo>
                  <a:lnTo>
                    <a:pt x="1296683" y="0"/>
                  </a:lnTo>
                  <a:close/>
                </a:path>
              </a:pathLst>
            </a:custGeom>
            <a:solidFill>
              <a:srgbClr val="00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28588" y="2278379"/>
              <a:ext cx="2304415" cy="2234565"/>
            </a:xfrm>
            <a:custGeom>
              <a:avLst/>
              <a:gdLst/>
              <a:ahLst/>
              <a:cxnLst/>
              <a:rect l="l" t="t" r="r" b="b"/>
              <a:pathLst>
                <a:path w="2304415" h="2234565">
                  <a:moveTo>
                    <a:pt x="0" y="1117092"/>
                  </a:moveTo>
                  <a:lnTo>
                    <a:pt x="1010" y="1069869"/>
                  </a:lnTo>
                  <a:lnTo>
                    <a:pt x="4015" y="1023147"/>
                  </a:lnTo>
                  <a:lnTo>
                    <a:pt x="8975" y="976963"/>
                  </a:lnTo>
                  <a:lnTo>
                    <a:pt x="15849" y="931357"/>
                  </a:lnTo>
                  <a:lnTo>
                    <a:pt x="24598" y="886366"/>
                  </a:lnTo>
                  <a:lnTo>
                    <a:pt x="35182" y="842030"/>
                  </a:lnTo>
                  <a:lnTo>
                    <a:pt x="47560" y="798388"/>
                  </a:lnTo>
                  <a:lnTo>
                    <a:pt x="61693" y="755477"/>
                  </a:lnTo>
                  <a:lnTo>
                    <a:pt x="77541" y="713338"/>
                  </a:lnTo>
                  <a:lnTo>
                    <a:pt x="95064" y="672009"/>
                  </a:lnTo>
                  <a:lnTo>
                    <a:pt x="114222" y="631528"/>
                  </a:lnTo>
                  <a:lnTo>
                    <a:pt x="134974" y="591935"/>
                  </a:lnTo>
                  <a:lnTo>
                    <a:pt x="157282" y="553268"/>
                  </a:lnTo>
                  <a:lnTo>
                    <a:pt x="181104" y="515566"/>
                  </a:lnTo>
                  <a:lnTo>
                    <a:pt x="206402" y="478867"/>
                  </a:lnTo>
                  <a:lnTo>
                    <a:pt x="233135" y="443211"/>
                  </a:lnTo>
                  <a:lnTo>
                    <a:pt x="261262" y="408636"/>
                  </a:lnTo>
                  <a:lnTo>
                    <a:pt x="290745" y="375181"/>
                  </a:lnTo>
                  <a:lnTo>
                    <a:pt x="321543" y="342885"/>
                  </a:lnTo>
                  <a:lnTo>
                    <a:pt x="353616" y="311786"/>
                  </a:lnTo>
                  <a:lnTo>
                    <a:pt x="386925" y="281924"/>
                  </a:lnTo>
                  <a:lnTo>
                    <a:pt x="421428" y="253336"/>
                  </a:lnTo>
                  <a:lnTo>
                    <a:pt x="457087" y="226063"/>
                  </a:lnTo>
                  <a:lnTo>
                    <a:pt x="493862" y="200142"/>
                  </a:lnTo>
                  <a:lnTo>
                    <a:pt x="531711" y="175612"/>
                  </a:lnTo>
                  <a:lnTo>
                    <a:pt x="570596" y="152512"/>
                  </a:lnTo>
                  <a:lnTo>
                    <a:pt x="610477" y="130882"/>
                  </a:lnTo>
                  <a:lnTo>
                    <a:pt x="651313" y="110759"/>
                  </a:lnTo>
                  <a:lnTo>
                    <a:pt x="693065" y="92182"/>
                  </a:lnTo>
                  <a:lnTo>
                    <a:pt x="735692" y="75191"/>
                  </a:lnTo>
                  <a:lnTo>
                    <a:pt x="779155" y="59824"/>
                  </a:lnTo>
                  <a:lnTo>
                    <a:pt x="823413" y="46119"/>
                  </a:lnTo>
                  <a:lnTo>
                    <a:pt x="868427" y="34116"/>
                  </a:lnTo>
                  <a:lnTo>
                    <a:pt x="914157" y="23853"/>
                  </a:lnTo>
                  <a:lnTo>
                    <a:pt x="960563" y="15369"/>
                  </a:lnTo>
                  <a:lnTo>
                    <a:pt x="1007604" y="8703"/>
                  </a:lnTo>
                  <a:lnTo>
                    <a:pt x="1055241" y="3894"/>
                  </a:lnTo>
                  <a:lnTo>
                    <a:pt x="1103435" y="979"/>
                  </a:lnTo>
                  <a:lnTo>
                    <a:pt x="1152143" y="0"/>
                  </a:lnTo>
                  <a:lnTo>
                    <a:pt x="1200852" y="979"/>
                  </a:lnTo>
                  <a:lnTo>
                    <a:pt x="1249046" y="3894"/>
                  </a:lnTo>
                  <a:lnTo>
                    <a:pt x="1296683" y="8703"/>
                  </a:lnTo>
                  <a:lnTo>
                    <a:pt x="1343724" y="15369"/>
                  </a:lnTo>
                  <a:lnTo>
                    <a:pt x="1390130" y="23853"/>
                  </a:lnTo>
                  <a:lnTo>
                    <a:pt x="1435860" y="34116"/>
                  </a:lnTo>
                  <a:lnTo>
                    <a:pt x="1480874" y="46119"/>
                  </a:lnTo>
                  <a:lnTo>
                    <a:pt x="1525132" y="59824"/>
                  </a:lnTo>
                  <a:lnTo>
                    <a:pt x="1568595" y="75191"/>
                  </a:lnTo>
                  <a:lnTo>
                    <a:pt x="1611222" y="92182"/>
                  </a:lnTo>
                  <a:lnTo>
                    <a:pt x="1652974" y="110759"/>
                  </a:lnTo>
                  <a:lnTo>
                    <a:pt x="1693810" y="130882"/>
                  </a:lnTo>
                  <a:lnTo>
                    <a:pt x="1733691" y="152512"/>
                  </a:lnTo>
                  <a:lnTo>
                    <a:pt x="1772576" y="175612"/>
                  </a:lnTo>
                  <a:lnTo>
                    <a:pt x="1810425" y="200142"/>
                  </a:lnTo>
                  <a:lnTo>
                    <a:pt x="1847200" y="226063"/>
                  </a:lnTo>
                  <a:lnTo>
                    <a:pt x="1882859" y="253336"/>
                  </a:lnTo>
                  <a:lnTo>
                    <a:pt x="1917362" y="281924"/>
                  </a:lnTo>
                  <a:lnTo>
                    <a:pt x="1950671" y="311786"/>
                  </a:lnTo>
                  <a:lnTo>
                    <a:pt x="1982744" y="342885"/>
                  </a:lnTo>
                  <a:lnTo>
                    <a:pt x="2013542" y="375181"/>
                  </a:lnTo>
                  <a:lnTo>
                    <a:pt x="2043025" y="408636"/>
                  </a:lnTo>
                  <a:lnTo>
                    <a:pt x="2071152" y="443211"/>
                  </a:lnTo>
                  <a:lnTo>
                    <a:pt x="2097885" y="478867"/>
                  </a:lnTo>
                  <a:lnTo>
                    <a:pt x="2123183" y="515566"/>
                  </a:lnTo>
                  <a:lnTo>
                    <a:pt x="2147005" y="553268"/>
                  </a:lnTo>
                  <a:lnTo>
                    <a:pt x="2169313" y="591935"/>
                  </a:lnTo>
                  <a:lnTo>
                    <a:pt x="2190065" y="631528"/>
                  </a:lnTo>
                  <a:lnTo>
                    <a:pt x="2209223" y="672009"/>
                  </a:lnTo>
                  <a:lnTo>
                    <a:pt x="2226746" y="713338"/>
                  </a:lnTo>
                  <a:lnTo>
                    <a:pt x="2242594" y="755477"/>
                  </a:lnTo>
                  <a:lnTo>
                    <a:pt x="2256727" y="798388"/>
                  </a:lnTo>
                  <a:lnTo>
                    <a:pt x="2269105" y="842030"/>
                  </a:lnTo>
                  <a:lnTo>
                    <a:pt x="2279689" y="886366"/>
                  </a:lnTo>
                  <a:lnTo>
                    <a:pt x="2288438" y="931357"/>
                  </a:lnTo>
                  <a:lnTo>
                    <a:pt x="2295312" y="976963"/>
                  </a:lnTo>
                  <a:lnTo>
                    <a:pt x="2300272" y="1023147"/>
                  </a:lnTo>
                  <a:lnTo>
                    <a:pt x="2303277" y="1069869"/>
                  </a:lnTo>
                  <a:lnTo>
                    <a:pt x="2304288" y="1117092"/>
                  </a:lnTo>
                  <a:lnTo>
                    <a:pt x="2303277" y="1164314"/>
                  </a:lnTo>
                  <a:lnTo>
                    <a:pt x="2300272" y="1211036"/>
                  </a:lnTo>
                  <a:lnTo>
                    <a:pt x="2295312" y="1257220"/>
                  </a:lnTo>
                  <a:lnTo>
                    <a:pt x="2288438" y="1302826"/>
                  </a:lnTo>
                  <a:lnTo>
                    <a:pt x="2279689" y="1347817"/>
                  </a:lnTo>
                  <a:lnTo>
                    <a:pt x="2269105" y="1392153"/>
                  </a:lnTo>
                  <a:lnTo>
                    <a:pt x="2256727" y="1435795"/>
                  </a:lnTo>
                  <a:lnTo>
                    <a:pt x="2242594" y="1478706"/>
                  </a:lnTo>
                  <a:lnTo>
                    <a:pt x="2226746" y="1520845"/>
                  </a:lnTo>
                  <a:lnTo>
                    <a:pt x="2209223" y="1562174"/>
                  </a:lnTo>
                  <a:lnTo>
                    <a:pt x="2190065" y="1602655"/>
                  </a:lnTo>
                  <a:lnTo>
                    <a:pt x="2169313" y="1642248"/>
                  </a:lnTo>
                  <a:lnTo>
                    <a:pt x="2147005" y="1680915"/>
                  </a:lnTo>
                  <a:lnTo>
                    <a:pt x="2123183" y="1718617"/>
                  </a:lnTo>
                  <a:lnTo>
                    <a:pt x="2097885" y="1755316"/>
                  </a:lnTo>
                  <a:lnTo>
                    <a:pt x="2071152" y="1790972"/>
                  </a:lnTo>
                  <a:lnTo>
                    <a:pt x="2043025" y="1825547"/>
                  </a:lnTo>
                  <a:lnTo>
                    <a:pt x="2013542" y="1859002"/>
                  </a:lnTo>
                  <a:lnTo>
                    <a:pt x="1982744" y="1891298"/>
                  </a:lnTo>
                  <a:lnTo>
                    <a:pt x="1950671" y="1922397"/>
                  </a:lnTo>
                  <a:lnTo>
                    <a:pt x="1917362" y="1952259"/>
                  </a:lnTo>
                  <a:lnTo>
                    <a:pt x="1882859" y="1980847"/>
                  </a:lnTo>
                  <a:lnTo>
                    <a:pt x="1847200" y="2008120"/>
                  </a:lnTo>
                  <a:lnTo>
                    <a:pt x="1810425" y="2034041"/>
                  </a:lnTo>
                  <a:lnTo>
                    <a:pt x="1772576" y="2058571"/>
                  </a:lnTo>
                  <a:lnTo>
                    <a:pt x="1733691" y="2081671"/>
                  </a:lnTo>
                  <a:lnTo>
                    <a:pt x="1693810" y="2103301"/>
                  </a:lnTo>
                  <a:lnTo>
                    <a:pt x="1652974" y="2123424"/>
                  </a:lnTo>
                  <a:lnTo>
                    <a:pt x="1611222" y="2142001"/>
                  </a:lnTo>
                  <a:lnTo>
                    <a:pt x="1568595" y="2158992"/>
                  </a:lnTo>
                  <a:lnTo>
                    <a:pt x="1525132" y="2174359"/>
                  </a:lnTo>
                  <a:lnTo>
                    <a:pt x="1480874" y="2188064"/>
                  </a:lnTo>
                  <a:lnTo>
                    <a:pt x="1435860" y="2200067"/>
                  </a:lnTo>
                  <a:lnTo>
                    <a:pt x="1390130" y="2210330"/>
                  </a:lnTo>
                  <a:lnTo>
                    <a:pt x="1343724" y="2218814"/>
                  </a:lnTo>
                  <a:lnTo>
                    <a:pt x="1296683" y="2225480"/>
                  </a:lnTo>
                  <a:lnTo>
                    <a:pt x="1249046" y="2230289"/>
                  </a:lnTo>
                  <a:lnTo>
                    <a:pt x="1200852" y="2233204"/>
                  </a:lnTo>
                  <a:lnTo>
                    <a:pt x="1152143" y="2234184"/>
                  </a:lnTo>
                  <a:lnTo>
                    <a:pt x="1103435" y="2233204"/>
                  </a:lnTo>
                  <a:lnTo>
                    <a:pt x="1055241" y="2230289"/>
                  </a:lnTo>
                  <a:lnTo>
                    <a:pt x="1007604" y="2225480"/>
                  </a:lnTo>
                  <a:lnTo>
                    <a:pt x="960563" y="2218814"/>
                  </a:lnTo>
                  <a:lnTo>
                    <a:pt x="914157" y="2210330"/>
                  </a:lnTo>
                  <a:lnTo>
                    <a:pt x="868427" y="2200067"/>
                  </a:lnTo>
                  <a:lnTo>
                    <a:pt x="823413" y="2188064"/>
                  </a:lnTo>
                  <a:lnTo>
                    <a:pt x="779155" y="2174359"/>
                  </a:lnTo>
                  <a:lnTo>
                    <a:pt x="735692" y="2158992"/>
                  </a:lnTo>
                  <a:lnTo>
                    <a:pt x="693065" y="2142001"/>
                  </a:lnTo>
                  <a:lnTo>
                    <a:pt x="651313" y="2123424"/>
                  </a:lnTo>
                  <a:lnTo>
                    <a:pt x="610477" y="2103301"/>
                  </a:lnTo>
                  <a:lnTo>
                    <a:pt x="570596" y="2081671"/>
                  </a:lnTo>
                  <a:lnTo>
                    <a:pt x="531711" y="2058571"/>
                  </a:lnTo>
                  <a:lnTo>
                    <a:pt x="493862" y="2034041"/>
                  </a:lnTo>
                  <a:lnTo>
                    <a:pt x="457087" y="2008120"/>
                  </a:lnTo>
                  <a:lnTo>
                    <a:pt x="421428" y="1980847"/>
                  </a:lnTo>
                  <a:lnTo>
                    <a:pt x="386925" y="1952259"/>
                  </a:lnTo>
                  <a:lnTo>
                    <a:pt x="353616" y="1922397"/>
                  </a:lnTo>
                  <a:lnTo>
                    <a:pt x="321543" y="1891298"/>
                  </a:lnTo>
                  <a:lnTo>
                    <a:pt x="290745" y="1859002"/>
                  </a:lnTo>
                  <a:lnTo>
                    <a:pt x="261262" y="1825547"/>
                  </a:lnTo>
                  <a:lnTo>
                    <a:pt x="233135" y="1790972"/>
                  </a:lnTo>
                  <a:lnTo>
                    <a:pt x="206402" y="1755316"/>
                  </a:lnTo>
                  <a:lnTo>
                    <a:pt x="181104" y="1718617"/>
                  </a:lnTo>
                  <a:lnTo>
                    <a:pt x="157282" y="1680915"/>
                  </a:lnTo>
                  <a:lnTo>
                    <a:pt x="134974" y="1642248"/>
                  </a:lnTo>
                  <a:lnTo>
                    <a:pt x="114222" y="1602655"/>
                  </a:lnTo>
                  <a:lnTo>
                    <a:pt x="95064" y="1562174"/>
                  </a:lnTo>
                  <a:lnTo>
                    <a:pt x="77541" y="1520845"/>
                  </a:lnTo>
                  <a:lnTo>
                    <a:pt x="61693" y="1478706"/>
                  </a:lnTo>
                  <a:lnTo>
                    <a:pt x="47560" y="1435795"/>
                  </a:lnTo>
                  <a:lnTo>
                    <a:pt x="35182" y="1392153"/>
                  </a:lnTo>
                  <a:lnTo>
                    <a:pt x="24598" y="1347817"/>
                  </a:lnTo>
                  <a:lnTo>
                    <a:pt x="15849" y="1302826"/>
                  </a:lnTo>
                  <a:lnTo>
                    <a:pt x="8975" y="1257220"/>
                  </a:lnTo>
                  <a:lnTo>
                    <a:pt x="4015" y="1211036"/>
                  </a:lnTo>
                  <a:lnTo>
                    <a:pt x="1010" y="1164314"/>
                  </a:lnTo>
                  <a:lnTo>
                    <a:pt x="0" y="1117092"/>
                  </a:lnTo>
                  <a:close/>
                </a:path>
                <a:path w="2304415" h="2234565">
                  <a:moveTo>
                    <a:pt x="236474" y="1117092"/>
                  </a:moveTo>
                  <a:lnTo>
                    <a:pt x="237743" y="1164232"/>
                  </a:lnTo>
                  <a:lnTo>
                    <a:pt x="241508" y="1210733"/>
                  </a:lnTo>
                  <a:lnTo>
                    <a:pt x="247707" y="1256532"/>
                  </a:lnTo>
                  <a:lnTo>
                    <a:pt x="256275" y="1301569"/>
                  </a:lnTo>
                  <a:lnTo>
                    <a:pt x="267150" y="1345780"/>
                  </a:lnTo>
                  <a:lnTo>
                    <a:pt x="280267" y="1389106"/>
                  </a:lnTo>
                  <a:lnTo>
                    <a:pt x="295565" y="1431485"/>
                  </a:lnTo>
                  <a:lnTo>
                    <a:pt x="312979" y="1472856"/>
                  </a:lnTo>
                  <a:lnTo>
                    <a:pt x="332447" y="1513156"/>
                  </a:lnTo>
                  <a:lnTo>
                    <a:pt x="353905" y="1552325"/>
                  </a:lnTo>
                  <a:lnTo>
                    <a:pt x="377289" y="1590301"/>
                  </a:lnTo>
                  <a:lnTo>
                    <a:pt x="402537" y="1627024"/>
                  </a:lnTo>
                  <a:lnTo>
                    <a:pt x="429585" y="1662430"/>
                  </a:lnTo>
                  <a:lnTo>
                    <a:pt x="458370" y="1696460"/>
                  </a:lnTo>
                  <a:lnTo>
                    <a:pt x="488829" y="1729052"/>
                  </a:lnTo>
                  <a:lnTo>
                    <a:pt x="520898" y="1760144"/>
                  </a:lnTo>
                  <a:lnTo>
                    <a:pt x="554514" y="1789675"/>
                  </a:lnTo>
                  <a:lnTo>
                    <a:pt x="589613" y="1817583"/>
                  </a:lnTo>
                  <a:lnTo>
                    <a:pt x="626134" y="1843808"/>
                  </a:lnTo>
                  <a:lnTo>
                    <a:pt x="664011" y="1868287"/>
                  </a:lnTo>
                  <a:lnTo>
                    <a:pt x="703183" y="1890960"/>
                  </a:lnTo>
                  <a:lnTo>
                    <a:pt x="743585" y="1911765"/>
                  </a:lnTo>
                  <a:lnTo>
                    <a:pt x="785155" y="1930641"/>
                  </a:lnTo>
                  <a:lnTo>
                    <a:pt x="827828" y="1947525"/>
                  </a:lnTo>
                  <a:lnTo>
                    <a:pt x="871543" y="1962358"/>
                  </a:lnTo>
                  <a:lnTo>
                    <a:pt x="916235" y="1975077"/>
                  </a:lnTo>
                  <a:lnTo>
                    <a:pt x="961841" y="1985621"/>
                  </a:lnTo>
                  <a:lnTo>
                    <a:pt x="1008298" y="1993929"/>
                  </a:lnTo>
                  <a:lnTo>
                    <a:pt x="1055543" y="1999940"/>
                  </a:lnTo>
                  <a:lnTo>
                    <a:pt x="1103513" y="2003591"/>
                  </a:lnTo>
                  <a:lnTo>
                    <a:pt x="1152143" y="2004822"/>
                  </a:lnTo>
                  <a:lnTo>
                    <a:pt x="1200774" y="2003591"/>
                  </a:lnTo>
                  <a:lnTo>
                    <a:pt x="1248744" y="1999940"/>
                  </a:lnTo>
                  <a:lnTo>
                    <a:pt x="1295989" y="1993929"/>
                  </a:lnTo>
                  <a:lnTo>
                    <a:pt x="1342446" y="1985621"/>
                  </a:lnTo>
                  <a:lnTo>
                    <a:pt x="1388052" y="1975077"/>
                  </a:lnTo>
                  <a:lnTo>
                    <a:pt x="1432744" y="1962358"/>
                  </a:lnTo>
                  <a:lnTo>
                    <a:pt x="1476459" y="1947525"/>
                  </a:lnTo>
                  <a:lnTo>
                    <a:pt x="1519132" y="1930641"/>
                  </a:lnTo>
                  <a:lnTo>
                    <a:pt x="1560702" y="1911765"/>
                  </a:lnTo>
                  <a:lnTo>
                    <a:pt x="1601104" y="1890960"/>
                  </a:lnTo>
                  <a:lnTo>
                    <a:pt x="1640276" y="1868287"/>
                  </a:lnTo>
                  <a:lnTo>
                    <a:pt x="1678153" y="1843808"/>
                  </a:lnTo>
                  <a:lnTo>
                    <a:pt x="1714674" y="1817583"/>
                  </a:lnTo>
                  <a:lnTo>
                    <a:pt x="1749773" y="1789675"/>
                  </a:lnTo>
                  <a:lnTo>
                    <a:pt x="1783389" y="1760144"/>
                  </a:lnTo>
                  <a:lnTo>
                    <a:pt x="1815458" y="1729052"/>
                  </a:lnTo>
                  <a:lnTo>
                    <a:pt x="1845917" y="1696460"/>
                  </a:lnTo>
                  <a:lnTo>
                    <a:pt x="1874702" y="1662430"/>
                  </a:lnTo>
                  <a:lnTo>
                    <a:pt x="1901750" y="1627024"/>
                  </a:lnTo>
                  <a:lnTo>
                    <a:pt x="1926998" y="1590301"/>
                  </a:lnTo>
                  <a:lnTo>
                    <a:pt x="1950382" y="1552325"/>
                  </a:lnTo>
                  <a:lnTo>
                    <a:pt x="1971840" y="1513156"/>
                  </a:lnTo>
                  <a:lnTo>
                    <a:pt x="1991308" y="1472856"/>
                  </a:lnTo>
                  <a:lnTo>
                    <a:pt x="2008722" y="1431485"/>
                  </a:lnTo>
                  <a:lnTo>
                    <a:pt x="2024020" y="1389106"/>
                  </a:lnTo>
                  <a:lnTo>
                    <a:pt x="2037137" y="1345780"/>
                  </a:lnTo>
                  <a:lnTo>
                    <a:pt x="2048012" y="1301569"/>
                  </a:lnTo>
                  <a:lnTo>
                    <a:pt x="2056580" y="1256532"/>
                  </a:lnTo>
                  <a:lnTo>
                    <a:pt x="2062779" y="1210733"/>
                  </a:lnTo>
                  <a:lnTo>
                    <a:pt x="2066544" y="1164232"/>
                  </a:lnTo>
                  <a:lnTo>
                    <a:pt x="2067814" y="1117092"/>
                  </a:lnTo>
                  <a:lnTo>
                    <a:pt x="2066544" y="1069951"/>
                  </a:lnTo>
                  <a:lnTo>
                    <a:pt x="2062779" y="1023450"/>
                  </a:lnTo>
                  <a:lnTo>
                    <a:pt x="2056580" y="977651"/>
                  </a:lnTo>
                  <a:lnTo>
                    <a:pt x="2048012" y="932614"/>
                  </a:lnTo>
                  <a:lnTo>
                    <a:pt x="2037137" y="888403"/>
                  </a:lnTo>
                  <a:lnTo>
                    <a:pt x="2024020" y="845077"/>
                  </a:lnTo>
                  <a:lnTo>
                    <a:pt x="2008722" y="802698"/>
                  </a:lnTo>
                  <a:lnTo>
                    <a:pt x="1991308" y="761327"/>
                  </a:lnTo>
                  <a:lnTo>
                    <a:pt x="1971840" y="721027"/>
                  </a:lnTo>
                  <a:lnTo>
                    <a:pt x="1950382" y="681858"/>
                  </a:lnTo>
                  <a:lnTo>
                    <a:pt x="1926998" y="643882"/>
                  </a:lnTo>
                  <a:lnTo>
                    <a:pt x="1901750" y="607159"/>
                  </a:lnTo>
                  <a:lnTo>
                    <a:pt x="1874702" y="571753"/>
                  </a:lnTo>
                  <a:lnTo>
                    <a:pt x="1845917" y="537723"/>
                  </a:lnTo>
                  <a:lnTo>
                    <a:pt x="1815458" y="505131"/>
                  </a:lnTo>
                  <a:lnTo>
                    <a:pt x="1783389" y="474039"/>
                  </a:lnTo>
                  <a:lnTo>
                    <a:pt x="1749773" y="444508"/>
                  </a:lnTo>
                  <a:lnTo>
                    <a:pt x="1714674" y="416600"/>
                  </a:lnTo>
                  <a:lnTo>
                    <a:pt x="1678153" y="390375"/>
                  </a:lnTo>
                  <a:lnTo>
                    <a:pt x="1640276" y="365896"/>
                  </a:lnTo>
                  <a:lnTo>
                    <a:pt x="1601104" y="343223"/>
                  </a:lnTo>
                  <a:lnTo>
                    <a:pt x="1560702" y="322418"/>
                  </a:lnTo>
                  <a:lnTo>
                    <a:pt x="1519132" y="303542"/>
                  </a:lnTo>
                  <a:lnTo>
                    <a:pt x="1476459" y="286658"/>
                  </a:lnTo>
                  <a:lnTo>
                    <a:pt x="1432744" y="271825"/>
                  </a:lnTo>
                  <a:lnTo>
                    <a:pt x="1388052" y="259106"/>
                  </a:lnTo>
                  <a:lnTo>
                    <a:pt x="1342446" y="248562"/>
                  </a:lnTo>
                  <a:lnTo>
                    <a:pt x="1295989" y="240254"/>
                  </a:lnTo>
                  <a:lnTo>
                    <a:pt x="1248744" y="234243"/>
                  </a:lnTo>
                  <a:lnTo>
                    <a:pt x="1200774" y="230592"/>
                  </a:lnTo>
                  <a:lnTo>
                    <a:pt x="1152143" y="229362"/>
                  </a:lnTo>
                  <a:lnTo>
                    <a:pt x="1103513" y="230592"/>
                  </a:lnTo>
                  <a:lnTo>
                    <a:pt x="1055543" y="234243"/>
                  </a:lnTo>
                  <a:lnTo>
                    <a:pt x="1008298" y="240254"/>
                  </a:lnTo>
                  <a:lnTo>
                    <a:pt x="961841" y="248562"/>
                  </a:lnTo>
                  <a:lnTo>
                    <a:pt x="916235" y="259106"/>
                  </a:lnTo>
                  <a:lnTo>
                    <a:pt x="871543" y="271825"/>
                  </a:lnTo>
                  <a:lnTo>
                    <a:pt x="827828" y="286658"/>
                  </a:lnTo>
                  <a:lnTo>
                    <a:pt x="785155" y="303542"/>
                  </a:lnTo>
                  <a:lnTo>
                    <a:pt x="743585" y="322418"/>
                  </a:lnTo>
                  <a:lnTo>
                    <a:pt x="703183" y="343223"/>
                  </a:lnTo>
                  <a:lnTo>
                    <a:pt x="664011" y="365896"/>
                  </a:lnTo>
                  <a:lnTo>
                    <a:pt x="626134" y="390375"/>
                  </a:lnTo>
                  <a:lnTo>
                    <a:pt x="589613" y="416600"/>
                  </a:lnTo>
                  <a:lnTo>
                    <a:pt x="554514" y="444508"/>
                  </a:lnTo>
                  <a:lnTo>
                    <a:pt x="520898" y="474039"/>
                  </a:lnTo>
                  <a:lnTo>
                    <a:pt x="488829" y="505131"/>
                  </a:lnTo>
                  <a:lnTo>
                    <a:pt x="458370" y="537723"/>
                  </a:lnTo>
                  <a:lnTo>
                    <a:pt x="429585" y="571753"/>
                  </a:lnTo>
                  <a:lnTo>
                    <a:pt x="402537" y="607159"/>
                  </a:lnTo>
                  <a:lnTo>
                    <a:pt x="377289" y="643882"/>
                  </a:lnTo>
                  <a:lnTo>
                    <a:pt x="353905" y="681858"/>
                  </a:lnTo>
                  <a:lnTo>
                    <a:pt x="332447" y="721027"/>
                  </a:lnTo>
                  <a:lnTo>
                    <a:pt x="312979" y="761327"/>
                  </a:lnTo>
                  <a:lnTo>
                    <a:pt x="295565" y="802698"/>
                  </a:lnTo>
                  <a:lnTo>
                    <a:pt x="280267" y="845077"/>
                  </a:lnTo>
                  <a:lnTo>
                    <a:pt x="267150" y="888403"/>
                  </a:lnTo>
                  <a:lnTo>
                    <a:pt x="256275" y="932614"/>
                  </a:lnTo>
                  <a:lnTo>
                    <a:pt x="247707" y="977651"/>
                  </a:lnTo>
                  <a:lnTo>
                    <a:pt x="241508" y="1023450"/>
                  </a:lnTo>
                  <a:lnTo>
                    <a:pt x="237743" y="1069951"/>
                  </a:lnTo>
                  <a:lnTo>
                    <a:pt x="236474" y="1117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94787"/>
              <a:ext cx="1874520" cy="183489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44996" y="2494787"/>
              <a:ext cx="1874520" cy="1835150"/>
            </a:xfrm>
            <a:custGeom>
              <a:avLst/>
              <a:gdLst/>
              <a:ahLst/>
              <a:cxnLst/>
              <a:rect l="l" t="t" r="r" b="b"/>
              <a:pathLst>
                <a:path w="1874520" h="1835150">
                  <a:moveTo>
                    <a:pt x="0" y="917448"/>
                  </a:moveTo>
                  <a:lnTo>
                    <a:pt x="1219" y="870232"/>
                  </a:lnTo>
                  <a:lnTo>
                    <a:pt x="4838" y="823638"/>
                  </a:lnTo>
                  <a:lnTo>
                    <a:pt x="10798" y="777721"/>
                  </a:lnTo>
                  <a:lnTo>
                    <a:pt x="19041" y="732539"/>
                  </a:lnTo>
                  <a:lnTo>
                    <a:pt x="29506" y="688150"/>
                  </a:lnTo>
                  <a:lnTo>
                    <a:pt x="42135" y="644613"/>
                  </a:lnTo>
                  <a:lnTo>
                    <a:pt x="56870" y="601983"/>
                  </a:lnTo>
                  <a:lnTo>
                    <a:pt x="73652" y="560320"/>
                  </a:lnTo>
                  <a:lnTo>
                    <a:pt x="92421" y="519680"/>
                  </a:lnTo>
                  <a:lnTo>
                    <a:pt x="113118" y="480121"/>
                  </a:lnTo>
                  <a:lnTo>
                    <a:pt x="135686" y="441701"/>
                  </a:lnTo>
                  <a:lnTo>
                    <a:pt x="160064" y="404477"/>
                  </a:lnTo>
                  <a:lnTo>
                    <a:pt x="186195" y="368508"/>
                  </a:lnTo>
                  <a:lnTo>
                    <a:pt x="214018" y="333850"/>
                  </a:lnTo>
                  <a:lnTo>
                    <a:pt x="243476" y="300561"/>
                  </a:lnTo>
                  <a:lnTo>
                    <a:pt x="274510" y="268700"/>
                  </a:lnTo>
                  <a:lnTo>
                    <a:pt x="307060" y="238323"/>
                  </a:lnTo>
                  <a:lnTo>
                    <a:pt x="341068" y="209488"/>
                  </a:lnTo>
                  <a:lnTo>
                    <a:pt x="376474" y="182253"/>
                  </a:lnTo>
                  <a:lnTo>
                    <a:pt x="413221" y="156675"/>
                  </a:lnTo>
                  <a:lnTo>
                    <a:pt x="451248" y="132813"/>
                  </a:lnTo>
                  <a:lnTo>
                    <a:pt x="490498" y="110723"/>
                  </a:lnTo>
                  <a:lnTo>
                    <a:pt x="530911" y="90463"/>
                  </a:lnTo>
                  <a:lnTo>
                    <a:pt x="572428" y="72092"/>
                  </a:lnTo>
                  <a:lnTo>
                    <a:pt x="614991" y="55666"/>
                  </a:lnTo>
                  <a:lnTo>
                    <a:pt x="658541" y="41243"/>
                  </a:lnTo>
                  <a:lnTo>
                    <a:pt x="703018" y="28881"/>
                  </a:lnTo>
                  <a:lnTo>
                    <a:pt x="748364" y="18637"/>
                  </a:lnTo>
                  <a:lnTo>
                    <a:pt x="794520" y="10570"/>
                  </a:lnTo>
                  <a:lnTo>
                    <a:pt x="841427" y="4736"/>
                  </a:lnTo>
                  <a:lnTo>
                    <a:pt x="889027" y="1193"/>
                  </a:lnTo>
                  <a:lnTo>
                    <a:pt x="937259" y="0"/>
                  </a:lnTo>
                  <a:lnTo>
                    <a:pt x="985492" y="1193"/>
                  </a:lnTo>
                  <a:lnTo>
                    <a:pt x="1033092" y="4736"/>
                  </a:lnTo>
                  <a:lnTo>
                    <a:pt x="1079999" y="10570"/>
                  </a:lnTo>
                  <a:lnTo>
                    <a:pt x="1126155" y="18637"/>
                  </a:lnTo>
                  <a:lnTo>
                    <a:pt x="1171501" y="28881"/>
                  </a:lnTo>
                  <a:lnTo>
                    <a:pt x="1215978" y="41243"/>
                  </a:lnTo>
                  <a:lnTo>
                    <a:pt x="1259528" y="55666"/>
                  </a:lnTo>
                  <a:lnTo>
                    <a:pt x="1302091" y="72092"/>
                  </a:lnTo>
                  <a:lnTo>
                    <a:pt x="1343608" y="90463"/>
                  </a:lnTo>
                  <a:lnTo>
                    <a:pt x="1384021" y="110723"/>
                  </a:lnTo>
                  <a:lnTo>
                    <a:pt x="1423271" y="132813"/>
                  </a:lnTo>
                  <a:lnTo>
                    <a:pt x="1461298" y="156675"/>
                  </a:lnTo>
                  <a:lnTo>
                    <a:pt x="1498045" y="182253"/>
                  </a:lnTo>
                  <a:lnTo>
                    <a:pt x="1533451" y="209488"/>
                  </a:lnTo>
                  <a:lnTo>
                    <a:pt x="1567459" y="238323"/>
                  </a:lnTo>
                  <a:lnTo>
                    <a:pt x="1600009" y="268700"/>
                  </a:lnTo>
                  <a:lnTo>
                    <a:pt x="1631043" y="300561"/>
                  </a:lnTo>
                  <a:lnTo>
                    <a:pt x="1660501" y="333850"/>
                  </a:lnTo>
                  <a:lnTo>
                    <a:pt x="1688324" y="368508"/>
                  </a:lnTo>
                  <a:lnTo>
                    <a:pt x="1714455" y="404477"/>
                  </a:lnTo>
                  <a:lnTo>
                    <a:pt x="1738833" y="441701"/>
                  </a:lnTo>
                  <a:lnTo>
                    <a:pt x="1761401" y="480121"/>
                  </a:lnTo>
                  <a:lnTo>
                    <a:pt x="1782098" y="519680"/>
                  </a:lnTo>
                  <a:lnTo>
                    <a:pt x="1800867" y="560320"/>
                  </a:lnTo>
                  <a:lnTo>
                    <a:pt x="1817649" y="601983"/>
                  </a:lnTo>
                  <a:lnTo>
                    <a:pt x="1832384" y="644613"/>
                  </a:lnTo>
                  <a:lnTo>
                    <a:pt x="1845013" y="688150"/>
                  </a:lnTo>
                  <a:lnTo>
                    <a:pt x="1855478" y="732539"/>
                  </a:lnTo>
                  <a:lnTo>
                    <a:pt x="1863721" y="777721"/>
                  </a:lnTo>
                  <a:lnTo>
                    <a:pt x="1869681" y="823638"/>
                  </a:lnTo>
                  <a:lnTo>
                    <a:pt x="1873300" y="870232"/>
                  </a:lnTo>
                  <a:lnTo>
                    <a:pt x="1874520" y="917448"/>
                  </a:lnTo>
                  <a:lnTo>
                    <a:pt x="1873300" y="964663"/>
                  </a:lnTo>
                  <a:lnTo>
                    <a:pt x="1869681" y="1011257"/>
                  </a:lnTo>
                  <a:lnTo>
                    <a:pt x="1863721" y="1057174"/>
                  </a:lnTo>
                  <a:lnTo>
                    <a:pt x="1855478" y="1102356"/>
                  </a:lnTo>
                  <a:lnTo>
                    <a:pt x="1845013" y="1146745"/>
                  </a:lnTo>
                  <a:lnTo>
                    <a:pt x="1832384" y="1190282"/>
                  </a:lnTo>
                  <a:lnTo>
                    <a:pt x="1817649" y="1232912"/>
                  </a:lnTo>
                  <a:lnTo>
                    <a:pt x="1800867" y="1274575"/>
                  </a:lnTo>
                  <a:lnTo>
                    <a:pt x="1782098" y="1315215"/>
                  </a:lnTo>
                  <a:lnTo>
                    <a:pt x="1761401" y="1354774"/>
                  </a:lnTo>
                  <a:lnTo>
                    <a:pt x="1738833" y="1393194"/>
                  </a:lnTo>
                  <a:lnTo>
                    <a:pt x="1714455" y="1430418"/>
                  </a:lnTo>
                  <a:lnTo>
                    <a:pt x="1688324" y="1466387"/>
                  </a:lnTo>
                  <a:lnTo>
                    <a:pt x="1660501" y="1501045"/>
                  </a:lnTo>
                  <a:lnTo>
                    <a:pt x="1631043" y="1534334"/>
                  </a:lnTo>
                  <a:lnTo>
                    <a:pt x="1600009" y="1566195"/>
                  </a:lnTo>
                  <a:lnTo>
                    <a:pt x="1567459" y="1596572"/>
                  </a:lnTo>
                  <a:lnTo>
                    <a:pt x="1533451" y="1625407"/>
                  </a:lnTo>
                  <a:lnTo>
                    <a:pt x="1498045" y="1652642"/>
                  </a:lnTo>
                  <a:lnTo>
                    <a:pt x="1461298" y="1678220"/>
                  </a:lnTo>
                  <a:lnTo>
                    <a:pt x="1423271" y="1702082"/>
                  </a:lnTo>
                  <a:lnTo>
                    <a:pt x="1384021" y="1724172"/>
                  </a:lnTo>
                  <a:lnTo>
                    <a:pt x="1343608" y="1744432"/>
                  </a:lnTo>
                  <a:lnTo>
                    <a:pt x="1302091" y="1762803"/>
                  </a:lnTo>
                  <a:lnTo>
                    <a:pt x="1259528" y="1779229"/>
                  </a:lnTo>
                  <a:lnTo>
                    <a:pt x="1215978" y="1793652"/>
                  </a:lnTo>
                  <a:lnTo>
                    <a:pt x="1171501" y="1806014"/>
                  </a:lnTo>
                  <a:lnTo>
                    <a:pt x="1126155" y="1816258"/>
                  </a:lnTo>
                  <a:lnTo>
                    <a:pt x="1079999" y="1824325"/>
                  </a:lnTo>
                  <a:lnTo>
                    <a:pt x="1033092" y="1830159"/>
                  </a:lnTo>
                  <a:lnTo>
                    <a:pt x="985492" y="1833702"/>
                  </a:lnTo>
                  <a:lnTo>
                    <a:pt x="937259" y="1834895"/>
                  </a:lnTo>
                  <a:lnTo>
                    <a:pt x="889027" y="1833702"/>
                  </a:lnTo>
                  <a:lnTo>
                    <a:pt x="841427" y="1830159"/>
                  </a:lnTo>
                  <a:lnTo>
                    <a:pt x="794520" y="1824325"/>
                  </a:lnTo>
                  <a:lnTo>
                    <a:pt x="748364" y="1816258"/>
                  </a:lnTo>
                  <a:lnTo>
                    <a:pt x="703018" y="1806014"/>
                  </a:lnTo>
                  <a:lnTo>
                    <a:pt x="658541" y="1793652"/>
                  </a:lnTo>
                  <a:lnTo>
                    <a:pt x="614991" y="1779229"/>
                  </a:lnTo>
                  <a:lnTo>
                    <a:pt x="572428" y="1762803"/>
                  </a:lnTo>
                  <a:lnTo>
                    <a:pt x="530911" y="1744432"/>
                  </a:lnTo>
                  <a:lnTo>
                    <a:pt x="490498" y="1724172"/>
                  </a:lnTo>
                  <a:lnTo>
                    <a:pt x="451248" y="1702082"/>
                  </a:lnTo>
                  <a:lnTo>
                    <a:pt x="413221" y="1678220"/>
                  </a:lnTo>
                  <a:lnTo>
                    <a:pt x="376474" y="1652642"/>
                  </a:lnTo>
                  <a:lnTo>
                    <a:pt x="341068" y="1625407"/>
                  </a:lnTo>
                  <a:lnTo>
                    <a:pt x="307060" y="1596572"/>
                  </a:lnTo>
                  <a:lnTo>
                    <a:pt x="274510" y="1566195"/>
                  </a:lnTo>
                  <a:lnTo>
                    <a:pt x="243476" y="1534334"/>
                  </a:lnTo>
                  <a:lnTo>
                    <a:pt x="214018" y="1501045"/>
                  </a:lnTo>
                  <a:lnTo>
                    <a:pt x="186195" y="1466387"/>
                  </a:lnTo>
                  <a:lnTo>
                    <a:pt x="160064" y="1430418"/>
                  </a:lnTo>
                  <a:lnTo>
                    <a:pt x="135686" y="1393194"/>
                  </a:lnTo>
                  <a:lnTo>
                    <a:pt x="113118" y="1354774"/>
                  </a:lnTo>
                  <a:lnTo>
                    <a:pt x="92421" y="1315215"/>
                  </a:lnTo>
                  <a:lnTo>
                    <a:pt x="73652" y="1274575"/>
                  </a:lnTo>
                  <a:lnTo>
                    <a:pt x="56870" y="1232912"/>
                  </a:lnTo>
                  <a:lnTo>
                    <a:pt x="42135" y="1190282"/>
                  </a:lnTo>
                  <a:lnTo>
                    <a:pt x="29506" y="1146745"/>
                  </a:lnTo>
                  <a:lnTo>
                    <a:pt x="19041" y="1102356"/>
                  </a:lnTo>
                  <a:lnTo>
                    <a:pt x="10798" y="1057174"/>
                  </a:lnTo>
                  <a:lnTo>
                    <a:pt x="4838" y="1011257"/>
                  </a:lnTo>
                  <a:lnTo>
                    <a:pt x="1219" y="964663"/>
                  </a:lnTo>
                  <a:lnTo>
                    <a:pt x="0" y="917448"/>
                  </a:lnTo>
                  <a:close/>
                </a:path>
                <a:path w="1874520" h="1835150">
                  <a:moveTo>
                    <a:pt x="203073" y="917448"/>
                  </a:moveTo>
                  <a:lnTo>
                    <a:pt x="204634" y="964696"/>
                  </a:lnTo>
                  <a:lnTo>
                    <a:pt x="209254" y="1011130"/>
                  </a:lnTo>
                  <a:lnTo>
                    <a:pt x="216836" y="1056654"/>
                  </a:lnTo>
                  <a:lnTo>
                    <a:pt x="227283" y="1101172"/>
                  </a:lnTo>
                  <a:lnTo>
                    <a:pt x="240499" y="1144592"/>
                  </a:lnTo>
                  <a:lnTo>
                    <a:pt x="256386" y="1186816"/>
                  </a:lnTo>
                  <a:lnTo>
                    <a:pt x="274849" y="1227752"/>
                  </a:lnTo>
                  <a:lnTo>
                    <a:pt x="295789" y="1267304"/>
                  </a:lnTo>
                  <a:lnTo>
                    <a:pt x="319112" y="1305377"/>
                  </a:lnTo>
                  <a:lnTo>
                    <a:pt x="344719" y="1341877"/>
                  </a:lnTo>
                  <a:lnTo>
                    <a:pt x="372515" y="1376709"/>
                  </a:lnTo>
                  <a:lnTo>
                    <a:pt x="402402" y="1409778"/>
                  </a:lnTo>
                  <a:lnTo>
                    <a:pt x="434284" y="1440990"/>
                  </a:lnTo>
                  <a:lnTo>
                    <a:pt x="468064" y="1470249"/>
                  </a:lnTo>
                  <a:lnTo>
                    <a:pt x="503645" y="1497461"/>
                  </a:lnTo>
                  <a:lnTo>
                    <a:pt x="540931" y="1522531"/>
                  </a:lnTo>
                  <a:lnTo>
                    <a:pt x="579825" y="1545364"/>
                  </a:lnTo>
                  <a:lnTo>
                    <a:pt x="620230" y="1565866"/>
                  </a:lnTo>
                  <a:lnTo>
                    <a:pt x="662050" y="1583942"/>
                  </a:lnTo>
                  <a:lnTo>
                    <a:pt x="705188" y="1599496"/>
                  </a:lnTo>
                  <a:lnTo>
                    <a:pt x="749547" y="1612436"/>
                  </a:lnTo>
                  <a:lnTo>
                    <a:pt x="795030" y="1622664"/>
                  </a:lnTo>
                  <a:lnTo>
                    <a:pt x="841541" y="1630088"/>
                  </a:lnTo>
                  <a:lnTo>
                    <a:pt x="888983" y="1634612"/>
                  </a:lnTo>
                  <a:lnTo>
                    <a:pt x="937259" y="1636141"/>
                  </a:lnTo>
                  <a:lnTo>
                    <a:pt x="985536" y="1634612"/>
                  </a:lnTo>
                  <a:lnTo>
                    <a:pt x="1032978" y="1630088"/>
                  </a:lnTo>
                  <a:lnTo>
                    <a:pt x="1079489" y="1622664"/>
                  </a:lnTo>
                  <a:lnTo>
                    <a:pt x="1124972" y="1612436"/>
                  </a:lnTo>
                  <a:lnTo>
                    <a:pt x="1169331" y="1599496"/>
                  </a:lnTo>
                  <a:lnTo>
                    <a:pt x="1212469" y="1583942"/>
                  </a:lnTo>
                  <a:lnTo>
                    <a:pt x="1254289" y="1565866"/>
                  </a:lnTo>
                  <a:lnTo>
                    <a:pt x="1294694" y="1545364"/>
                  </a:lnTo>
                  <a:lnTo>
                    <a:pt x="1333588" y="1522531"/>
                  </a:lnTo>
                  <a:lnTo>
                    <a:pt x="1370874" y="1497461"/>
                  </a:lnTo>
                  <a:lnTo>
                    <a:pt x="1406455" y="1470249"/>
                  </a:lnTo>
                  <a:lnTo>
                    <a:pt x="1440235" y="1440990"/>
                  </a:lnTo>
                  <a:lnTo>
                    <a:pt x="1472117" y="1409778"/>
                  </a:lnTo>
                  <a:lnTo>
                    <a:pt x="1502004" y="1376709"/>
                  </a:lnTo>
                  <a:lnTo>
                    <a:pt x="1529800" y="1341877"/>
                  </a:lnTo>
                  <a:lnTo>
                    <a:pt x="1555407" y="1305377"/>
                  </a:lnTo>
                  <a:lnTo>
                    <a:pt x="1578730" y="1267304"/>
                  </a:lnTo>
                  <a:lnTo>
                    <a:pt x="1599670" y="1227752"/>
                  </a:lnTo>
                  <a:lnTo>
                    <a:pt x="1618133" y="1186816"/>
                  </a:lnTo>
                  <a:lnTo>
                    <a:pt x="1634020" y="1144592"/>
                  </a:lnTo>
                  <a:lnTo>
                    <a:pt x="1647236" y="1101172"/>
                  </a:lnTo>
                  <a:lnTo>
                    <a:pt x="1657683" y="1056654"/>
                  </a:lnTo>
                  <a:lnTo>
                    <a:pt x="1665265" y="1011130"/>
                  </a:lnTo>
                  <a:lnTo>
                    <a:pt x="1669885" y="964696"/>
                  </a:lnTo>
                  <a:lnTo>
                    <a:pt x="1671447" y="917448"/>
                  </a:lnTo>
                  <a:lnTo>
                    <a:pt x="1669885" y="870199"/>
                  </a:lnTo>
                  <a:lnTo>
                    <a:pt x="1665265" y="823765"/>
                  </a:lnTo>
                  <a:lnTo>
                    <a:pt x="1657683" y="778241"/>
                  </a:lnTo>
                  <a:lnTo>
                    <a:pt x="1647236" y="733723"/>
                  </a:lnTo>
                  <a:lnTo>
                    <a:pt x="1634020" y="690303"/>
                  </a:lnTo>
                  <a:lnTo>
                    <a:pt x="1618133" y="648079"/>
                  </a:lnTo>
                  <a:lnTo>
                    <a:pt x="1599670" y="607143"/>
                  </a:lnTo>
                  <a:lnTo>
                    <a:pt x="1578730" y="567591"/>
                  </a:lnTo>
                  <a:lnTo>
                    <a:pt x="1555407" y="529518"/>
                  </a:lnTo>
                  <a:lnTo>
                    <a:pt x="1529800" y="493018"/>
                  </a:lnTo>
                  <a:lnTo>
                    <a:pt x="1502004" y="458186"/>
                  </a:lnTo>
                  <a:lnTo>
                    <a:pt x="1472117" y="425117"/>
                  </a:lnTo>
                  <a:lnTo>
                    <a:pt x="1440235" y="393905"/>
                  </a:lnTo>
                  <a:lnTo>
                    <a:pt x="1406455" y="364646"/>
                  </a:lnTo>
                  <a:lnTo>
                    <a:pt x="1370874" y="337434"/>
                  </a:lnTo>
                  <a:lnTo>
                    <a:pt x="1333588" y="312364"/>
                  </a:lnTo>
                  <a:lnTo>
                    <a:pt x="1294694" y="289531"/>
                  </a:lnTo>
                  <a:lnTo>
                    <a:pt x="1254289" y="269029"/>
                  </a:lnTo>
                  <a:lnTo>
                    <a:pt x="1212469" y="250953"/>
                  </a:lnTo>
                  <a:lnTo>
                    <a:pt x="1169331" y="235399"/>
                  </a:lnTo>
                  <a:lnTo>
                    <a:pt x="1124972" y="222459"/>
                  </a:lnTo>
                  <a:lnTo>
                    <a:pt x="1079489" y="212231"/>
                  </a:lnTo>
                  <a:lnTo>
                    <a:pt x="1032978" y="204807"/>
                  </a:lnTo>
                  <a:lnTo>
                    <a:pt x="985536" y="200283"/>
                  </a:lnTo>
                  <a:lnTo>
                    <a:pt x="937259" y="198754"/>
                  </a:lnTo>
                  <a:lnTo>
                    <a:pt x="888983" y="200283"/>
                  </a:lnTo>
                  <a:lnTo>
                    <a:pt x="841541" y="204807"/>
                  </a:lnTo>
                  <a:lnTo>
                    <a:pt x="795030" y="212231"/>
                  </a:lnTo>
                  <a:lnTo>
                    <a:pt x="749547" y="222459"/>
                  </a:lnTo>
                  <a:lnTo>
                    <a:pt x="705188" y="235399"/>
                  </a:lnTo>
                  <a:lnTo>
                    <a:pt x="662050" y="250953"/>
                  </a:lnTo>
                  <a:lnTo>
                    <a:pt x="620230" y="269029"/>
                  </a:lnTo>
                  <a:lnTo>
                    <a:pt x="579825" y="289531"/>
                  </a:lnTo>
                  <a:lnTo>
                    <a:pt x="540931" y="312364"/>
                  </a:lnTo>
                  <a:lnTo>
                    <a:pt x="503645" y="337434"/>
                  </a:lnTo>
                  <a:lnTo>
                    <a:pt x="468064" y="364646"/>
                  </a:lnTo>
                  <a:lnTo>
                    <a:pt x="434284" y="393905"/>
                  </a:lnTo>
                  <a:lnTo>
                    <a:pt x="402402" y="425117"/>
                  </a:lnTo>
                  <a:lnTo>
                    <a:pt x="372515" y="458186"/>
                  </a:lnTo>
                  <a:lnTo>
                    <a:pt x="344719" y="493018"/>
                  </a:lnTo>
                  <a:lnTo>
                    <a:pt x="319112" y="529518"/>
                  </a:lnTo>
                  <a:lnTo>
                    <a:pt x="295789" y="567591"/>
                  </a:lnTo>
                  <a:lnTo>
                    <a:pt x="274849" y="607143"/>
                  </a:lnTo>
                  <a:lnTo>
                    <a:pt x="256386" y="648079"/>
                  </a:lnTo>
                  <a:lnTo>
                    <a:pt x="240499" y="690303"/>
                  </a:lnTo>
                  <a:lnTo>
                    <a:pt x="227283" y="733723"/>
                  </a:lnTo>
                  <a:lnTo>
                    <a:pt x="216836" y="778241"/>
                  </a:lnTo>
                  <a:lnTo>
                    <a:pt x="209254" y="823765"/>
                  </a:lnTo>
                  <a:lnTo>
                    <a:pt x="204634" y="870199"/>
                  </a:lnTo>
                  <a:lnTo>
                    <a:pt x="203073" y="91744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2412" y="4750435"/>
            <a:ext cx="55149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5" baseline="3472" dirty="0">
                <a:latin typeface="Arial"/>
                <a:cs typeface="Arial"/>
              </a:rPr>
              <a:t>Wall-</a:t>
            </a:r>
            <a:r>
              <a:rPr sz="2400" b="1" baseline="3472" dirty="0">
                <a:latin typeface="Arial"/>
                <a:cs typeface="Arial"/>
              </a:rPr>
              <a:t>coated</a:t>
            </a:r>
            <a:r>
              <a:rPr sz="2400" b="1" spc="-135" baseline="3472" dirty="0">
                <a:latin typeface="Arial"/>
                <a:cs typeface="Arial"/>
              </a:rPr>
              <a:t> </a:t>
            </a:r>
            <a:r>
              <a:rPr sz="2400" b="1" baseline="3472" dirty="0">
                <a:latin typeface="Arial"/>
                <a:cs typeface="Arial"/>
              </a:rPr>
              <a:t>Open</a:t>
            </a:r>
            <a:r>
              <a:rPr sz="2400" b="1" spc="-52" baseline="3472" dirty="0">
                <a:latin typeface="Arial"/>
                <a:cs typeface="Arial"/>
              </a:rPr>
              <a:t> </a:t>
            </a:r>
            <a:r>
              <a:rPr sz="2400" b="1" baseline="3472" dirty="0">
                <a:latin typeface="Arial"/>
                <a:cs typeface="Arial"/>
              </a:rPr>
              <a:t>Tubular</a:t>
            </a:r>
            <a:r>
              <a:rPr sz="2400" b="1" spc="719" baseline="3472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Support-</a:t>
            </a:r>
            <a:r>
              <a:rPr sz="1600" b="1" dirty="0">
                <a:latin typeface="Arial"/>
                <a:cs typeface="Arial"/>
              </a:rPr>
              <a:t>coated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Open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Tubular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091" y="5101844"/>
            <a:ext cx="7867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Arial"/>
                <a:cs typeface="Arial"/>
              </a:rPr>
              <a:t>(WCOT)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11573" y="5116195"/>
            <a:ext cx="7245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latin typeface="Arial"/>
                <a:cs typeface="Arial"/>
              </a:rPr>
              <a:t>(SCOT)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28384" y="4645609"/>
            <a:ext cx="2686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6475" marR="5080" indent="-994410">
              <a:lnSpc>
                <a:spcPct val="15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Porous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Layer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Open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Tubular (PLOT)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16851" y="1513154"/>
            <a:ext cx="1167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3399"/>
                </a:solidFill>
                <a:latin typeface="Arial"/>
                <a:cs typeface="Arial"/>
              </a:rPr>
              <a:t>Porous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FF3399"/>
                </a:solidFill>
                <a:latin typeface="Arial"/>
                <a:cs typeface="Arial"/>
              </a:rPr>
              <a:t>Adsorbent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95894" y="2057273"/>
            <a:ext cx="325120" cy="654050"/>
          </a:xfrm>
          <a:custGeom>
            <a:avLst/>
            <a:gdLst/>
            <a:ahLst/>
            <a:cxnLst/>
            <a:rect l="l" t="t" r="r" b="b"/>
            <a:pathLst>
              <a:path w="325120" h="654050">
                <a:moveTo>
                  <a:pt x="16890" y="469011"/>
                </a:moveTo>
                <a:lnTo>
                  <a:pt x="9697" y="471302"/>
                </a:lnTo>
                <a:lnTo>
                  <a:pt x="4111" y="476011"/>
                </a:lnTo>
                <a:lnTo>
                  <a:pt x="692" y="482459"/>
                </a:lnTo>
                <a:lnTo>
                  <a:pt x="0" y="489965"/>
                </a:lnTo>
                <a:lnTo>
                  <a:pt x="17652" y="654050"/>
                </a:lnTo>
                <a:lnTo>
                  <a:pt x="55034" y="627252"/>
                </a:lnTo>
                <a:lnTo>
                  <a:pt x="50419" y="627252"/>
                </a:lnTo>
                <a:lnTo>
                  <a:pt x="15748" y="611759"/>
                </a:lnTo>
                <a:lnTo>
                  <a:pt x="44565" y="547433"/>
                </a:lnTo>
                <a:lnTo>
                  <a:pt x="37973" y="485901"/>
                </a:lnTo>
                <a:lnTo>
                  <a:pt x="35679" y="478708"/>
                </a:lnTo>
                <a:lnTo>
                  <a:pt x="30956" y="473122"/>
                </a:lnTo>
                <a:lnTo>
                  <a:pt x="24471" y="469703"/>
                </a:lnTo>
                <a:lnTo>
                  <a:pt x="16890" y="469011"/>
                </a:lnTo>
                <a:close/>
              </a:path>
              <a:path w="325120" h="654050">
                <a:moveTo>
                  <a:pt x="44565" y="547433"/>
                </a:moveTo>
                <a:lnTo>
                  <a:pt x="15748" y="611759"/>
                </a:lnTo>
                <a:lnTo>
                  <a:pt x="50419" y="627252"/>
                </a:lnTo>
                <a:lnTo>
                  <a:pt x="54801" y="617474"/>
                </a:lnTo>
                <a:lnTo>
                  <a:pt x="52070" y="617474"/>
                </a:lnTo>
                <a:lnTo>
                  <a:pt x="21971" y="604012"/>
                </a:lnTo>
                <a:lnTo>
                  <a:pt x="48584" y="584939"/>
                </a:lnTo>
                <a:lnTo>
                  <a:pt x="44565" y="547433"/>
                </a:lnTo>
                <a:close/>
              </a:path>
              <a:path w="325120" h="654050">
                <a:moveTo>
                  <a:pt x="143779" y="523668"/>
                </a:moveTo>
                <a:lnTo>
                  <a:pt x="136475" y="523849"/>
                </a:lnTo>
                <a:lnTo>
                  <a:pt x="129539" y="526923"/>
                </a:lnTo>
                <a:lnTo>
                  <a:pt x="79226" y="562980"/>
                </a:lnTo>
                <a:lnTo>
                  <a:pt x="50419" y="627252"/>
                </a:lnTo>
                <a:lnTo>
                  <a:pt x="55034" y="627252"/>
                </a:lnTo>
                <a:lnTo>
                  <a:pt x="151764" y="557911"/>
                </a:lnTo>
                <a:lnTo>
                  <a:pt x="156906" y="552388"/>
                </a:lnTo>
                <a:lnTo>
                  <a:pt x="159464" y="545544"/>
                </a:lnTo>
                <a:lnTo>
                  <a:pt x="159283" y="538247"/>
                </a:lnTo>
                <a:lnTo>
                  <a:pt x="156209" y="531367"/>
                </a:lnTo>
                <a:lnTo>
                  <a:pt x="150631" y="526226"/>
                </a:lnTo>
                <a:lnTo>
                  <a:pt x="143779" y="523668"/>
                </a:lnTo>
                <a:close/>
              </a:path>
              <a:path w="325120" h="654050">
                <a:moveTo>
                  <a:pt x="48584" y="584939"/>
                </a:moveTo>
                <a:lnTo>
                  <a:pt x="21971" y="604012"/>
                </a:lnTo>
                <a:lnTo>
                  <a:pt x="52070" y="617474"/>
                </a:lnTo>
                <a:lnTo>
                  <a:pt x="48584" y="584939"/>
                </a:lnTo>
                <a:close/>
              </a:path>
              <a:path w="325120" h="654050">
                <a:moveTo>
                  <a:pt x="79226" y="562980"/>
                </a:moveTo>
                <a:lnTo>
                  <a:pt x="48584" y="584939"/>
                </a:lnTo>
                <a:lnTo>
                  <a:pt x="52070" y="617474"/>
                </a:lnTo>
                <a:lnTo>
                  <a:pt x="54801" y="617474"/>
                </a:lnTo>
                <a:lnTo>
                  <a:pt x="79226" y="562980"/>
                </a:lnTo>
                <a:close/>
              </a:path>
              <a:path w="325120" h="654050">
                <a:moveTo>
                  <a:pt x="289813" y="0"/>
                </a:moveTo>
                <a:lnTo>
                  <a:pt x="44565" y="547433"/>
                </a:lnTo>
                <a:lnTo>
                  <a:pt x="48584" y="584939"/>
                </a:lnTo>
                <a:lnTo>
                  <a:pt x="79226" y="562980"/>
                </a:lnTo>
                <a:lnTo>
                  <a:pt x="324611" y="15493"/>
                </a:lnTo>
                <a:lnTo>
                  <a:pt x="2898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7217" y="1802638"/>
            <a:ext cx="143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99"/>
                </a:solidFill>
                <a:latin typeface="Arial"/>
                <a:cs typeface="Arial"/>
              </a:rPr>
              <a:t>Liquid</a:t>
            </a:r>
            <a:r>
              <a:rPr sz="1800" b="1" spc="-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3399"/>
                </a:solidFill>
                <a:latin typeface="Arial"/>
                <a:cs typeface="Arial"/>
              </a:rPr>
              <a:t>phase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37026" y="1368628"/>
            <a:ext cx="230378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b="1" dirty="0">
                <a:solidFill>
                  <a:srgbClr val="FF3399"/>
                </a:solidFill>
                <a:latin typeface="Arial"/>
                <a:cs typeface="Arial"/>
              </a:rPr>
              <a:t>Solid</a:t>
            </a:r>
            <a:r>
              <a:rPr sz="1800" b="1" spc="-1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99"/>
                </a:solidFill>
                <a:latin typeface="Arial"/>
                <a:cs typeface="Arial"/>
              </a:rPr>
              <a:t>support</a:t>
            </a:r>
            <a:r>
              <a:rPr sz="1800" b="1" spc="-2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3399"/>
                </a:solidFill>
                <a:latin typeface="Arial"/>
                <a:cs typeface="Arial"/>
              </a:rPr>
              <a:t>coated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sz="1800" b="1" dirty="0">
                <a:solidFill>
                  <a:srgbClr val="FF3399"/>
                </a:solidFill>
                <a:latin typeface="Arial"/>
                <a:cs typeface="Arial"/>
              </a:rPr>
              <a:t>with</a:t>
            </a:r>
            <a:r>
              <a:rPr sz="1800" b="1" spc="-2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3399"/>
                </a:solidFill>
                <a:latin typeface="Arial"/>
                <a:cs typeface="Arial"/>
              </a:rPr>
              <a:t>liquid</a:t>
            </a:r>
            <a:r>
              <a:rPr sz="1800" b="1" spc="10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3399"/>
                </a:solidFill>
                <a:latin typeface="Arial"/>
                <a:cs typeface="Arial"/>
              </a:rPr>
              <a:t>phase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2326" y="5623356"/>
            <a:ext cx="43973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FSOT: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Fused-silica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open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tubular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column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745736" cy="2667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52400"/>
            <a:ext cx="2337816" cy="3505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505198"/>
            <a:ext cx="5160264" cy="326745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3505200"/>
            <a:ext cx="2499359" cy="30815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1496" y="762000"/>
            <a:ext cx="6312408" cy="5791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3245" y="176529"/>
            <a:ext cx="2712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Column</a:t>
            </a:r>
            <a:r>
              <a:rPr sz="3000" spc="-10" dirty="0">
                <a:latin typeface="Arial"/>
                <a:cs typeface="Arial"/>
              </a:rPr>
              <a:t> Ovens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399" y="3124200"/>
            <a:ext cx="8382000" cy="3544824"/>
            <a:chOff x="533399" y="3124200"/>
            <a:chExt cx="8382000" cy="35448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3200400"/>
              <a:ext cx="2944368" cy="3413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6951" y="3124200"/>
              <a:ext cx="5108448" cy="35448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52068" y="224592"/>
            <a:ext cx="7886700" cy="26517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2570480" algn="just">
              <a:lnSpc>
                <a:spcPct val="100000"/>
              </a:lnSpc>
              <a:spcBef>
                <a:spcPts val="894"/>
              </a:spcBef>
            </a:pPr>
            <a:r>
              <a:rPr sz="3000" b="1" dirty="0">
                <a:latin typeface="Times New Roman"/>
                <a:cs typeface="Times New Roman"/>
              </a:rPr>
              <a:t>Packed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Columns</a:t>
            </a:r>
            <a:endParaRPr sz="3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434"/>
              </a:spcBef>
            </a:pPr>
            <a:r>
              <a:rPr sz="3000" dirty="0">
                <a:latin typeface="Times New Roman"/>
                <a:cs typeface="Times New Roman"/>
              </a:rPr>
              <a:t>Packed</a:t>
            </a:r>
            <a:r>
              <a:rPr sz="3000" spc="5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columns</a:t>
            </a:r>
            <a:r>
              <a:rPr sz="3000" spc="6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are</a:t>
            </a:r>
            <a:r>
              <a:rPr sz="3000" spc="5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fabricated</a:t>
            </a:r>
            <a:r>
              <a:rPr sz="3000" spc="5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from</a:t>
            </a:r>
            <a:r>
              <a:rPr sz="3000" spc="5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glass,</a:t>
            </a:r>
            <a:r>
              <a:rPr sz="3000" spc="5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metal </a:t>
            </a:r>
            <a:r>
              <a:rPr sz="3000" dirty="0">
                <a:latin typeface="Times New Roman"/>
                <a:cs typeface="Times New Roman"/>
              </a:rPr>
              <a:t>(stainless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steel,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copper,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aluminum),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or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Teflon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tubes </a:t>
            </a:r>
            <a:r>
              <a:rPr sz="3000" dirty="0">
                <a:latin typeface="Times New Roman"/>
                <a:cs typeface="Times New Roman"/>
              </a:rPr>
              <a:t>that</a:t>
            </a:r>
            <a:r>
              <a:rPr sz="3000" spc="3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typically</a:t>
            </a:r>
            <a:r>
              <a:rPr sz="3000" spc="3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have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lengths</a:t>
            </a:r>
            <a:r>
              <a:rPr sz="3000" spc="3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3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3</a:t>
            </a:r>
            <a:r>
              <a:rPr sz="3000" spc="3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</a:t>
            </a:r>
            <a:r>
              <a:rPr sz="3000" spc="2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inside </a:t>
            </a:r>
            <a:r>
              <a:rPr sz="3000" dirty="0">
                <a:latin typeface="Times New Roman"/>
                <a:cs typeface="Times New Roman"/>
              </a:rPr>
              <a:t>diameters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4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mm.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4752"/>
            <a:ext cx="9143999" cy="3968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3101" y="420065"/>
            <a:ext cx="421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The</a:t>
            </a:r>
            <a:r>
              <a:rPr sz="3600" spc="-15" dirty="0"/>
              <a:t> </a:t>
            </a:r>
            <a:r>
              <a:rPr sz="3600" dirty="0"/>
              <a:t>Stationary</a:t>
            </a:r>
            <a:r>
              <a:rPr sz="3600" spc="-25" dirty="0"/>
              <a:t> </a:t>
            </a:r>
            <a:r>
              <a:rPr sz="3600" spc="-10" dirty="0"/>
              <a:t>Phase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29868" y="1018159"/>
            <a:ext cx="7986395" cy="37763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3500" marR="55880" algn="just">
              <a:lnSpc>
                <a:spcPct val="90000"/>
              </a:lnSpc>
              <a:spcBef>
                <a:spcPts val="459"/>
              </a:spcBef>
            </a:pPr>
            <a:r>
              <a:rPr sz="3000" dirty="0">
                <a:latin typeface="Times New Roman"/>
                <a:cs typeface="Times New Roman"/>
              </a:rPr>
              <a:t>Desirable</a:t>
            </a:r>
            <a:r>
              <a:rPr sz="3000" spc="10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properties</a:t>
            </a:r>
            <a:r>
              <a:rPr sz="3000" spc="12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12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11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immobilized</a:t>
            </a:r>
            <a:r>
              <a:rPr sz="3000" spc="13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liquid </a:t>
            </a:r>
            <a:r>
              <a:rPr sz="3000" dirty="0">
                <a:latin typeface="Times New Roman"/>
                <a:cs typeface="Times New Roman"/>
              </a:rPr>
              <a:t>phase</a:t>
            </a:r>
            <a:r>
              <a:rPr sz="3000" spc="21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in</a:t>
            </a:r>
            <a:r>
              <a:rPr sz="3000" spc="22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a</a:t>
            </a:r>
            <a:r>
              <a:rPr sz="3000" spc="21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gas-</a:t>
            </a:r>
            <a:r>
              <a:rPr sz="3000" dirty="0">
                <a:latin typeface="Times New Roman"/>
                <a:cs typeface="Times New Roman"/>
              </a:rPr>
              <a:t>liquid</a:t>
            </a:r>
            <a:r>
              <a:rPr sz="3000" spc="21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chromatographic</a:t>
            </a:r>
            <a:r>
              <a:rPr sz="3000" spc="215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column </a:t>
            </a:r>
            <a:r>
              <a:rPr sz="3000" dirty="0">
                <a:latin typeface="Times New Roman"/>
                <a:cs typeface="Times New Roman"/>
              </a:rPr>
              <a:t>include:</a:t>
            </a:r>
            <a:r>
              <a:rPr sz="3000" spc="18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(1)</a:t>
            </a:r>
            <a:r>
              <a:rPr sz="3000" spc="180" dirty="0"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r>
              <a:rPr sz="3000" spc="17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volatility</a:t>
            </a:r>
            <a:r>
              <a:rPr sz="3000" spc="18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(ideally,</a:t>
            </a:r>
            <a:r>
              <a:rPr sz="3000" spc="20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170" dirty="0">
                <a:latin typeface="Times New Roman"/>
                <a:cs typeface="Times New Roman"/>
              </a:rPr>
              <a:t>  </a:t>
            </a:r>
            <a:r>
              <a:rPr sz="3000" spc="-10" dirty="0">
                <a:latin typeface="Times New Roman"/>
                <a:cs typeface="Times New Roman"/>
              </a:rPr>
              <a:t>boiling </a:t>
            </a:r>
            <a:r>
              <a:rPr sz="3000" dirty="0">
                <a:latin typeface="Times New Roman"/>
                <a:cs typeface="Times New Roman"/>
              </a:rPr>
              <a:t>point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r>
              <a:rPr sz="3000" spc="26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liquid</a:t>
            </a:r>
            <a:r>
              <a:rPr sz="3000" spc="2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should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at</a:t>
            </a:r>
            <a:r>
              <a:rPr sz="3000" spc="2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100</a:t>
            </a:r>
            <a:r>
              <a:rPr sz="3000" baseline="25000" dirty="0">
                <a:latin typeface="Times New Roman"/>
                <a:cs typeface="Times New Roman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C</a:t>
            </a:r>
            <a:r>
              <a:rPr sz="3000" spc="2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higher</a:t>
            </a:r>
            <a:r>
              <a:rPr sz="3000" spc="26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than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56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maximum</a:t>
            </a:r>
            <a:r>
              <a:rPr sz="3000" spc="54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operating</a:t>
            </a:r>
            <a:r>
              <a:rPr sz="3000" spc="57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temperature</a:t>
            </a:r>
            <a:r>
              <a:rPr sz="3000" spc="56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565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column);</a:t>
            </a:r>
            <a:r>
              <a:rPr sz="3000" spc="58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(2)</a:t>
            </a:r>
            <a:r>
              <a:rPr sz="3000" spc="595" dirty="0"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thermal</a:t>
            </a:r>
            <a:r>
              <a:rPr sz="3000" spc="6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stability</a:t>
            </a:r>
            <a:r>
              <a:rPr sz="3000" dirty="0">
                <a:latin typeface="Times New Roman"/>
                <a:cs typeface="Times New Roman"/>
              </a:rPr>
              <a:t>;</a:t>
            </a:r>
            <a:r>
              <a:rPr sz="3000" spc="59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(3)</a:t>
            </a:r>
            <a:r>
              <a:rPr sz="3000" spc="585" dirty="0">
                <a:latin typeface="Times New Roman"/>
                <a:cs typeface="Times New Roman"/>
              </a:rPr>
              <a:t>  </a:t>
            </a:r>
            <a:r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chemical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inertness</a:t>
            </a:r>
            <a:r>
              <a:rPr sz="3000" dirty="0">
                <a:latin typeface="Times New Roman"/>
                <a:cs typeface="Times New Roman"/>
              </a:rPr>
              <a:t>;</a:t>
            </a:r>
            <a:r>
              <a:rPr sz="3000" spc="6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(4)</a:t>
            </a:r>
            <a:r>
              <a:rPr sz="3000" spc="6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solvent</a:t>
            </a:r>
            <a:r>
              <a:rPr sz="3000" spc="6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characteristics</a:t>
            </a:r>
            <a:r>
              <a:rPr sz="3000" spc="6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such</a:t>
            </a:r>
            <a:r>
              <a:rPr sz="3000" spc="6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that</a:t>
            </a:r>
            <a:r>
              <a:rPr sz="3000" spc="65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k` </a:t>
            </a:r>
            <a:r>
              <a:rPr sz="3000" dirty="0">
                <a:latin typeface="Times New Roman"/>
                <a:cs typeface="Times New Roman"/>
              </a:rPr>
              <a:t>and</a:t>
            </a:r>
            <a:r>
              <a:rPr sz="3000" spc="700" dirty="0"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Symbol"/>
                <a:cs typeface="Symbol"/>
              </a:rPr>
              <a:t></a:t>
            </a:r>
            <a:r>
              <a:rPr sz="3000" spc="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values</a:t>
            </a:r>
            <a:r>
              <a:rPr sz="3000" spc="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for</a:t>
            </a:r>
            <a:r>
              <a:rPr sz="3000" spc="6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6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solutes</a:t>
            </a:r>
            <a:r>
              <a:rPr sz="3000" spc="6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to</a:t>
            </a:r>
            <a:r>
              <a:rPr sz="3000" spc="7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be</a:t>
            </a:r>
            <a:r>
              <a:rPr sz="3000" spc="67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resolved</a:t>
            </a:r>
            <a:r>
              <a:rPr sz="3000" spc="71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fall </a:t>
            </a:r>
            <a:r>
              <a:rPr sz="3000" dirty="0">
                <a:latin typeface="Times New Roman"/>
                <a:cs typeface="Times New Roman"/>
              </a:rPr>
              <a:t>within a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suitable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0000"/>
                </a:solidFill>
                <a:latin typeface="Times New Roman"/>
                <a:cs typeface="Times New Roman"/>
              </a:rPr>
              <a:t>range</a:t>
            </a:r>
            <a:r>
              <a:rPr sz="3000" spc="-10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962400"/>
            <a:ext cx="6510655" cy="0"/>
          </a:xfrm>
          <a:custGeom>
            <a:avLst/>
            <a:gdLst/>
            <a:ahLst/>
            <a:cxnLst/>
            <a:rect l="l" t="t" r="r" b="b"/>
            <a:pathLst>
              <a:path w="6510655">
                <a:moveTo>
                  <a:pt x="0" y="0"/>
                </a:moveTo>
                <a:lnTo>
                  <a:pt x="6510528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9200" y="2261772"/>
            <a:ext cx="7030084" cy="1267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latin typeface="Times New Roman"/>
                <a:cs typeface="Times New Roman"/>
              </a:rPr>
              <a:t>Gas </a:t>
            </a:r>
            <a:r>
              <a:rPr sz="4000" spc="-10" dirty="0">
                <a:latin typeface="Times New Roman"/>
                <a:cs typeface="Times New Roman"/>
              </a:rPr>
              <a:t>chromatography</a:t>
            </a:r>
            <a:endParaRPr sz="4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971800" cy="121005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43000" y="262127"/>
            <a:ext cx="7675399" cy="5595260"/>
            <a:chOff x="1143000" y="262127"/>
            <a:chExt cx="7675399" cy="55952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262127"/>
              <a:ext cx="4114800" cy="2176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1953767"/>
              <a:ext cx="4191000" cy="21610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6839" y="3495531"/>
              <a:ext cx="3161560" cy="2361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0845" y="249682"/>
            <a:ext cx="35179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The</a:t>
            </a:r>
            <a:r>
              <a:rPr sz="3000" spc="-55" dirty="0"/>
              <a:t> </a:t>
            </a:r>
            <a:r>
              <a:rPr sz="3000" dirty="0"/>
              <a:t>Stationary</a:t>
            </a:r>
            <a:r>
              <a:rPr sz="3000" spc="-95" dirty="0"/>
              <a:t> </a:t>
            </a:r>
            <a:r>
              <a:rPr sz="3000" spc="-20" dirty="0"/>
              <a:t>Phase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28268" y="760637"/>
            <a:ext cx="7886065" cy="331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Polar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stationary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phases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contain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functional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groups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such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5" dirty="0"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Phenyl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1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–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CN,-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-CO</a:t>
            </a:r>
            <a:r>
              <a:rPr sz="2800" spc="25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800" spc="1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–OH.</a:t>
            </a:r>
            <a:r>
              <a:rPr sz="2800" spc="1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Hydrocarbon-</a:t>
            </a:r>
            <a:r>
              <a:rPr sz="2800" spc="-20" dirty="0">
                <a:latin typeface="Times New Roman"/>
                <a:cs typeface="Times New Roman"/>
              </a:rPr>
              <a:t>type </a:t>
            </a:r>
            <a:r>
              <a:rPr sz="2800" dirty="0">
                <a:latin typeface="Times New Roman"/>
                <a:cs typeface="Times New Roman"/>
              </a:rPr>
              <a:t>stationary</a:t>
            </a:r>
            <a:r>
              <a:rPr sz="2800" spc="6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phase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6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dialkyl</a:t>
            </a:r>
            <a:r>
              <a:rPr sz="2800" spc="6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siloxanes</a:t>
            </a:r>
            <a:r>
              <a:rPr sz="2800" spc="6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6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nonpolar, </a:t>
            </a:r>
            <a:r>
              <a:rPr sz="2800" dirty="0">
                <a:latin typeface="Times New Roman"/>
                <a:cs typeface="Times New Roman"/>
              </a:rPr>
              <a:t>whereas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polyester</a:t>
            </a:r>
            <a:r>
              <a:rPr sz="2800" spc="27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phases</a:t>
            </a:r>
            <a:r>
              <a:rPr sz="2800" spc="300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highly</a:t>
            </a:r>
            <a:r>
              <a:rPr sz="2800" spc="285" dirty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polar.</a:t>
            </a:r>
            <a:r>
              <a:rPr sz="2800" spc="29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Times New Roman"/>
                <a:cs typeface="Times New Roman"/>
              </a:rPr>
              <a:t>Polar </a:t>
            </a:r>
            <a:r>
              <a:rPr sz="2800" dirty="0">
                <a:latin typeface="Times New Roman"/>
                <a:cs typeface="Times New Roman"/>
              </a:rPr>
              <a:t>solutes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include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alcohols,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acids,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amines;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solutes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medium</a:t>
            </a:r>
            <a:r>
              <a:rPr sz="2800" spc="2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polarity</a:t>
            </a:r>
            <a:r>
              <a:rPr sz="2800" spc="28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include</a:t>
            </a:r>
            <a:r>
              <a:rPr sz="2800" spc="295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ethers,</a:t>
            </a:r>
            <a:r>
              <a:rPr sz="2800" spc="290" dirty="0">
                <a:latin typeface="Times New Roman"/>
                <a:cs typeface="Times New Roman"/>
              </a:rPr>
              <a:t>   </a:t>
            </a:r>
            <a:r>
              <a:rPr sz="2800" dirty="0">
                <a:latin typeface="Times New Roman"/>
                <a:cs typeface="Times New Roman"/>
              </a:rPr>
              <a:t>ketones,</a:t>
            </a:r>
            <a:r>
              <a:rPr sz="2800" spc="305" dirty="0">
                <a:latin typeface="Times New Roman"/>
                <a:cs typeface="Times New Roman"/>
              </a:rPr>
              <a:t>   </a:t>
            </a:r>
            <a:r>
              <a:rPr sz="2800" spc="-25" dirty="0">
                <a:latin typeface="Times New Roman"/>
                <a:cs typeface="Times New Roman"/>
              </a:rPr>
              <a:t>and </a:t>
            </a:r>
            <a:r>
              <a:rPr sz="2800" spc="-10" dirty="0">
                <a:latin typeface="Times New Roman"/>
                <a:cs typeface="Times New Roman"/>
              </a:rPr>
              <a:t>aldehydes.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27760"/>
            <a:ext cx="9143999" cy="45994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038" y="3818852"/>
            <a:ext cx="3315069" cy="15165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03640" y="6588962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304" y="487680"/>
            <a:ext cx="2407920" cy="1295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20" y="1868859"/>
            <a:ext cx="3324936" cy="16869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77727" y="3000375"/>
            <a:ext cx="3456087" cy="12515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2887" y="4365080"/>
            <a:ext cx="3207672" cy="16566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7071" y="475487"/>
            <a:ext cx="3112007" cy="11216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02813" y="1839467"/>
            <a:ext cx="3354452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Detection</a:t>
            </a:r>
            <a:r>
              <a:rPr spc="-35" dirty="0"/>
              <a:t> </a:t>
            </a:r>
            <a:r>
              <a:rPr spc="-10" dirty="0"/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944" y="749648"/>
            <a:ext cx="7945120" cy="51517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844"/>
              </a:spcBef>
            </a:pPr>
            <a:r>
              <a:rPr sz="3000" b="1" dirty="0">
                <a:latin typeface="Times New Roman"/>
                <a:cs typeface="Times New Roman"/>
              </a:rPr>
              <a:t>Characteristics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of</a:t>
            </a:r>
            <a:r>
              <a:rPr sz="3000" b="1" spc="-2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the</a:t>
            </a:r>
            <a:r>
              <a:rPr sz="3000" b="1" spc="-35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Ideal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Times New Roman"/>
                <a:cs typeface="Times New Roman"/>
              </a:rPr>
              <a:t>Detector:</a:t>
            </a:r>
            <a:endParaRPr sz="3000">
              <a:latin typeface="Times New Roman"/>
              <a:cs typeface="Times New Roman"/>
            </a:endParaRPr>
          </a:p>
          <a:p>
            <a:pPr marL="369570" indent="-30543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70205" algn="l"/>
              </a:tabLst>
            </a:pPr>
            <a:r>
              <a:rPr sz="2400" dirty="0">
                <a:latin typeface="Times New Roman"/>
                <a:cs typeface="Times New Roman"/>
              </a:rPr>
              <a:t>Adequate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sensitivity</a:t>
            </a:r>
            <a:endParaRPr sz="2400">
              <a:latin typeface="Times New Roman"/>
              <a:cs typeface="Times New Roman"/>
            </a:endParaRPr>
          </a:p>
          <a:p>
            <a:pPr marL="369570" indent="-30543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70205" algn="l"/>
              </a:tabLst>
            </a:pPr>
            <a:r>
              <a:rPr sz="2400" dirty="0">
                <a:latin typeface="Times New Roman"/>
                <a:cs typeface="Times New Roman"/>
              </a:rPr>
              <a:t>Good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stability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reproducibility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69570" indent="-3054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7020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linear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response</a:t>
            </a:r>
            <a:endParaRPr sz="2400">
              <a:latin typeface="Times New Roman"/>
              <a:cs typeface="Times New Roman"/>
            </a:endParaRPr>
          </a:p>
          <a:p>
            <a:pPr marL="467359" indent="-40259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6725" algn="l"/>
                <a:tab pos="467359" algn="l"/>
                <a:tab pos="860425" algn="l"/>
                <a:tab pos="2491740" algn="l"/>
                <a:tab pos="3342004" algn="l"/>
                <a:tab pos="4110354" algn="l"/>
                <a:tab pos="4927600" algn="l"/>
                <a:tab pos="6555740" algn="l"/>
                <a:tab pos="6967220" algn="l"/>
                <a:tab pos="7360920" algn="l"/>
              </a:tabLst>
            </a:pPr>
            <a:r>
              <a:rPr sz="2400" spc="-5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temperature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range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from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" dirty="0">
                <a:latin typeface="Times New Roman"/>
                <a:cs typeface="Times New Roman"/>
              </a:rPr>
              <a:t>room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temperature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least</a:t>
            </a:r>
            <a:endParaRPr sz="2400">
              <a:latin typeface="Times New Roman"/>
              <a:cs typeface="Times New Roman"/>
            </a:endParaRPr>
          </a:p>
          <a:p>
            <a:pPr marL="64769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400</a:t>
            </a:r>
            <a:r>
              <a:rPr sz="2400" spc="-15" baseline="2430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30200" indent="-304800">
              <a:lnSpc>
                <a:spcPct val="100000"/>
              </a:lnSpc>
              <a:spcBef>
                <a:spcPts val="840"/>
              </a:spcBef>
              <a:buAutoNum type="arabicPeriod" startAt="5"/>
              <a:tabLst>
                <a:tab pos="330200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short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response time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 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independent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flow</a:t>
            </a:r>
            <a:r>
              <a:rPr sz="2400" spc="-10" dirty="0">
                <a:latin typeface="Times New Roman"/>
                <a:cs typeface="Times New Roman"/>
              </a:rPr>
              <a:t> rate.</a:t>
            </a:r>
            <a:endParaRPr sz="2400">
              <a:latin typeface="Times New Roman"/>
              <a:cs typeface="Times New Roman"/>
            </a:endParaRPr>
          </a:p>
          <a:p>
            <a:pPr marL="369570" indent="-305435">
              <a:lnSpc>
                <a:spcPct val="100000"/>
              </a:lnSpc>
              <a:spcBef>
                <a:spcPts val="1155"/>
              </a:spcBef>
              <a:buAutoNum type="arabicPeriod" startAt="5"/>
              <a:tabLst>
                <a:tab pos="370205" algn="l"/>
              </a:tabLst>
            </a:pPr>
            <a:r>
              <a:rPr sz="2400" dirty="0">
                <a:latin typeface="Times New Roman"/>
                <a:cs typeface="Times New Roman"/>
              </a:rPr>
              <a:t>High reliability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ease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sz="2400" spc="-2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64769" marR="17780">
              <a:lnSpc>
                <a:spcPct val="120000"/>
              </a:lnSpc>
              <a:spcBef>
                <a:spcPts val="580"/>
              </a:spcBef>
              <a:buAutoNum type="arabicPeriod" startAt="5"/>
              <a:tabLst>
                <a:tab pos="382270" algn="l"/>
              </a:tabLst>
            </a:pPr>
            <a:r>
              <a:rPr sz="2400" dirty="0">
                <a:latin typeface="Times New Roman"/>
                <a:cs typeface="Times New Roman"/>
              </a:rPr>
              <a:t>Similarity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response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toward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solutes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highly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selective </a:t>
            </a:r>
            <a:r>
              <a:rPr sz="2400" dirty="0">
                <a:latin typeface="Times New Roman"/>
                <a:cs typeface="Times New Roman"/>
              </a:rPr>
              <a:t>response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toward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classes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solutes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69570" indent="-305435">
              <a:lnSpc>
                <a:spcPct val="100000"/>
              </a:lnSpc>
              <a:spcBef>
                <a:spcPts val="1150"/>
              </a:spcBef>
              <a:buClr>
                <a:srgbClr val="000000"/>
              </a:buClr>
              <a:buAutoNum type="arabicPeriod" startAt="5"/>
              <a:tabLst>
                <a:tab pos="370205" algn="l"/>
              </a:tabLst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Nondestructive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sample.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87295"/>
            <a:ext cx="9143999" cy="28803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8200"/>
            <a:ext cx="9143999" cy="6019797"/>
            <a:chOff x="0" y="838200"/>
            <a:chExt cx="9143999" cy="60197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66798"/>
              <a:ext cx="3959351" cy="57911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015" y="3962399"/>
              <a:ext cx="4824984" cy="28955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0" y="838200"/>
              <a:ext cx="4267200" cy="301752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6775" y="323799"/>
            <a:ext cx="4346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Flame</a:t>
            </a:r>
            <a:r>
              <a:rPr sz="2400" spc="-25" dirty="0"/>
              <a:t> </a:t>
            </a:r>
            <a:r>
              <a:rPr sz="2400" dirty="0"/>
              <a:t>Ionization</a:t>
            </a:r>
            <a:r>
              <a:rPr sz="2400" spc="-60" dirty="0"/>
              <a:t> </a:t>
            </a:r>
            <a:r>
              <a:rPr sz="2400" dirty="0"/>
              <a:t>Detectors</a:t>
            </a:r>
            <a:r>
              <a:rPr sz="2400" spc="20" dirty="0"/>
              <a:t> </a:t>
            </a:r>
            <a:r>
              <a:rPr sz="2400" spc="-10" dirty="0"/>
              <a:t>(FID)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431" y="920496"/>
            <a:ext cx="8500872" cy="5937501"/>
            <a:chOff x="408431" y="920496"/>
            <a:chExt cx="8500872" cy="59375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1" y="4258055"/>
              <a:ext cx="3706368" cy="25999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5399" y="920496"/>
              <a:ext cx="3803904" cy="38039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9911" y="176529"/>
            <a:ext cx="68141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Thermal</a:t>
            </a:r>
            <a:r>
              <a:rPr sz="3000" spc="-5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Conductivity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Detectors(TCD)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59" y="923926"/>
            <a:ext cx="4971361" cy="286740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735" y="173482"/>
            <a:ext cx="5699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Electron-</a:t>
            </a:r>
            <a:r>
              <a:rPr sz="3000" dirty="0"/>
              <a:t>Capture</a:t>
            </a:r>
            <a:r>
              <a:rPr sz="3000" spc="-65" dirty="0"/>
              <a:t> </a:t>
            </a:r>
            <a:r>
              <a:rPr sz="3000" dirty="0"/>
              <a:t>Detectors</a:t>
            </a:r>
            <a:r>
              <a:rPr sz="3000" spc="5" dirty="0"/>
              <a:t> </a:t>
            </a:r>
            <a:r>
              <a:rPr sz="3000" spc="-10" dirty="0"/>
              <a:t>(ECD)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07340" y="681854"/>
            <a:ext cx="8388350" cy="493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5100"/>
              </a:lnSpc>
              <a:spcBef>
                <a:spcPts val="100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effluent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column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passed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over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Symbol"/>
                <a:cs typeface="Symbol"/>
              </a:rPr>
              <a:t>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emitter,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usually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nickel-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63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emitter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causes</a:t>
            </a:r>
            <a:r>
              <a:rPr sz="24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ionization</a:t>
            </a:r>
            <a:r>
              <a:rPr sz="2400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carrier</a:t>
            </a:r>
            <a:r>
              <a:rPr sz="2400" spc="5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gas</a:t>
            </a:r>
            <a:r>
              <a:rPr sz="2400" spc="5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6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production</a:t>
            </a:r>
            <a:r>
              <a:rPr sz="2400" spc="5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5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5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burst</a:t>
            </a:r>
            <a:r>
              <a:rPr sz="2400" spc="5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spc="5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electrons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absence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organic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species,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constant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standing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current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between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pair</a:t>
            </a:r>
            <a:r>
              <a:rPr sz="2400" spc="1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electrodes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results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from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14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ionization</a:t>
            </a:r>
            <a:r>
              <a:rPr sz="2400" spc="14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process.</a:t>
            </a:r>
            <a:r>
              <a:rPr sz="2400" spc="15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current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decreases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markedly,</a:t>
            </a:r>
            <a:r>
              <a:rPr sz="2400" spc="4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however,</a:t>
            </a:r>
            <a:r>
              <a:rPr sz="2400" spc="4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presence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those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organic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molecules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tend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4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capture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electrons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815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insensitive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functional</a:t>
            </a:r>
            <a:r>
              <a:rPr sz="2400" spc="40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amines,</a:t>
            </a:r>
            <a:r>
              <a:rPr sz="2400" spc="4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alcohols,</a:t>
            </a:r>
            <a:endParaRPr sz="240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hydrocarbons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356870" marR="15875" indent="-344805" algn="just">
              <a:lnSpc>
                <a:spcPct val="110200"/>
              </a:lnSpc>
              <a:spcBef>
                <a:spcPts val="575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important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application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electron-</a:t>
            </a:r>
            <a:r>
              <a:rPr sz="2400" dirty="0">
                <a:latin typeface="Times New Roman"/>
                <a:cs typeface="Times New Roman"/>
              </a:rPr>
              <a:t>capture</a:t>
            </a:r>
            <a:r>
              <a:rPr sz="2400" spc="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detector</a:t>
            </a:r>
            <a:r>
              <a:rPr sz="2400" spc="20" dirty="0">
                <a:latin typeface="Times New Roman"/>
                <a:cs typeface="Times New Roman"/>
              </a:rPr>
              <a:t>  </a:t>
            </a:r>
            <a:r>
              <a:rPr sz="2400" spc="-2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been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4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detection</a:t>
            </a:r>
            <a:r>
              <a:rPr sz="2400" spc="4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4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determination</a:t>
            </a:r>
            <a:r>
              <a:rPr sz="2400" spc="4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20" dirty="0"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chlorinated insecticides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356360"/>
            <a:ext cx="8305800" cy="460857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5844" y="399999"/>
            <a:ext cx="1022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GC/MS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87A7C8-9991-65EC-DB5E-EDBFD440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477186"/>
            <a:ext cx="9144000" cy="59036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927848" cy="59466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623048" cy="5718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80288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3" y="1149096"/>
            <a:ext cx="7229856" cy="49469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844" y="250012"/>
            <a:ext cx="342772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dirty="0">
                <a:solidFill>
                  <a:srgbClr val="006633"/>
                </a:solidFill>
                <a:latin typeface="Garamond"/>
                <a:cs typeface="Garamond"/>
              </a:rPr>
              <a:t>Gas</a:t>
            </a:r>
            <a:r>
              <a:rPr sz="3200" b="0" spc="-40" dirty="0">
                <a:solidFill>
                  <a:srgbClr val="006633"/>
                </a:solidFill>
                <a:latin typeface="Garamond"/>
                <a:cs typeface="Garamond"/>
              </a:rPr>
              <a:t> </a:t>
            </a:r>
            <a:r>
              <a:rPr sz="3200" b="0" spc="-10" dirty="0">
                <a:solidFill>
                  <a:srgbClr val="006633"/>
                </a:solidFill>
                <a:latin typeface="Garamond"/>
                <a:cs typeface="Garamond"/>
              </a:rPr>
              <a:t>Chromatography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</a:pPr>
            <a:r>
              <a:rPr dirty="0"/>
              <a:t>Carrier</a:t>
            </a:r>
            <a:r>
              <a:rPr spc="-10" dirty="0"/>
              <a:t> </a:t>
            </a:r>
            <a:r>
              <a:rPr dirty="0"/>
              <a:t>Gas-</a:t>
            </a:r>
            <a:r>
              <a:rPr spc="-10" dirty="0"/>
              <a:t>Supply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163" y="966342"/>
            <a:ext cx="1206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066800"/>
            <a:ext cx="6718763" cy="3361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623048" cy="5718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205472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6571488" cy="449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497</Words>
  <Application>Microsoft Office PowerPoint</Application>
  <PresentationFormat>On-screen Show (4:3)</PresentationFormat>
  <Paragraphs>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Garamond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Gas Chromatography</vt:lpstr>
      <vt:lpstr>Carrier Gas-Supply</vt:lpstr>
      <vt:lpstr>PowerPoint Presentation</vt:lpstr>
      <vt:lpstr>PowerPoint Presentation</vt:lpstr>
      <vt:lpstr>PowerPoint Presentation</vt:lpstr>
      <vt:lpstr>Sample Injection System</vt:lpstr>
      <vt:lpstr>Sample Injection System</vt:lpstr>
      <vt:lpstr>PowerPoint Presentation</vt:lpstr>
      <vt:lpstr>PowerPoint Presentation</vt:lpstr>
      <vt:lpstr>Types of Open Tubular Column</vt:lpstr>
      <vt:lpstr>PowerPoint Presentation</vt:lpstr>
      <vt:lpstr>Column Ovens</vt:lpstr>
      <vt:lpstr>PowerPoint Presentation</vt:lpstr>
      <vt:lpstr>PowerPoint Presentation</vt:lpstr>
      <vt:lpstr>The Stationary Phase</vt:lpstr>
      <vt:lpstr>PowerPoint Presentation</vt:lpstr>
      <vt:lpstr>The Stationary Phase</vt:lpstr>
      <vt:lpstr>PowerPoint Presentation</vt:lpstr>
      <vt:lpstr>PowerPoint Presentation</vt:lpstr>
      <vt:lpstr>Detection Systems</vt:lpstr>
      <vt:lpstr>PowerPoint Presentation</vt:lpstr>
      <vt:lpstr>Flame Ionization Detectors (FID)</vt:lpstr>
      <vt:lpstr>Thermal Conductivity Detectors(TCD)</vt:lpstr>
      <vt:lpstr>Electron-Capture Detectors (ECD)</vt:lpstr>
      <vt:lpstr>GC/MS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Development for Capillary GC systems</dc:title>
  <dc:creator>student</dc:creator>
  <cp:lastModifiedBy>fatemeh kiani</cp:lastModifiedBy>
  <cp:revision>3</cp:revision>
  <dcterms:created xsi:type="dcterms:W3CDTF">2023-12-24T22:03:30Z</dcterms:created>
  <dcterms:modified xsi:type="dcterms:W3CDTF">2023-12-25T04:00:32Z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2023-12-24T00:00:00Z</vt:filetime>
  </property>
</Properties>
</file>